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handoutMasterIdLst>
    <p:handoutMasterId r:id="rId22"/>
  </p:handoutMasterIdLst>
  <p:sldIdLst>
    <p:sldId id="256" r:id="rId2"/>
    <p:sldId id="497" r:id="rId3"/>
    <p:sldId id="537" r:id="rId4"/>
    <p:sldId id="499" r:id="rId5"/>
    <p:sldId id="543" r:id="rId6"/>
    <p:sldId id="545" r:id="rId7"/>
    <p:sldId id="542" r:id="rId8"/>
    <p:sldId id="541" r:id="rId9"/>
    <p:sldId id="547" r:id="rId10"/>
    <p:sldId id="546" r:id="rId11"/>
    <p:sldId id="548" r:id="rId12"/>
    <p:sldId id="538" r:id="rId13"/>
    <p:sldId id="539" r:id="rId14"/>
    <p:sldId id="549" r:id="rId15"/>
    <p:sldId id="550" r:id="rId16"/>
    <p:sldId id="540" r:id="rId17"/>
    <p:sldId id="551" r:id="rId18"/>
    <p:sldId id="398" r:id="rId19"/>
    <p:sldId id="446" r:id="rId20"/>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98E3"/>
    <a:srgbClr val="FFCC00"/>
    <a:srgbClr val="660066"/>
    <a:srgbClr val="F5DDD2"/>
    <a:srgbClr val="EABAA5"/>
    <a:srgbClr val="008000"/>
    <a:srgbClr val="A75F0A"/>
    <a:srgbClr val="BD582C"/>
    <a:srgbClr val="436D9F"/>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086A73-2F33-4770-85CD-98D77EBBF8C2}" v="1597" dt="2019-04-27T16:22:34.4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7" d="100"/>
          <a:sy n="97" d="100"/>
        </p:scale>
        <p:origin x="108" y="246"/>
      </p:cViewPr>
      <p:guideLst/>
    </p:cSldViewPr>
  </p:slideViewPr>
  <p:notesTextViewPr>
    <p:cViewPr>
      <p:scale>
        <a:sx n="3" d="2"/>
        <a:sy n="3" d="2"/>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c Glover" userId="47c2a8b81aae47a8" providerId="LiveId" clId="{CBE50913-41C0-45DD-AE02-087BDBD45188}"/>
    <pc:docChg chg="undo custSel addSld delSld modSld delMainMaster">
      <pc:chgData name="Eric Glover" userId="47c2a8b81aae47a8" providerId="LiveId" clId="{CBE50913-41C0-45DD-AE02-087BDBD45188}" dt="2019-04-15T12:44:24.273" v="98" actId="20577"/>
      <pc:docMkLst>
        <pc:docMk/>
      </pc:docMkLst>
      <pc:sldChg chg="modSp modAnim">
        <pc:chgData name="Eric Glover" userId="47c2a8b81aae47a8" providerId="LiveId" clId="{CBE50913-41C0-45DD-AE02-087BDBD45188}" dt="2019-04-15T12:44:24.273" v="98" actId="20577"/>
        <pc:sldMkLst>
          <pc:docMk/>
          <pc:sldMk cId="3455512101" sldId="398"/>
        </pc:sldMkLst>
        <pc:spChg chg="mod">
          <ac:chgData name="Eric Glover" userId="47c2a8b81aae47a8" providerId="LiveId" clId="{CBE50913-41C0-45DD-AE02-087BDBD45188}" dt="2019-04-15T12:44:24.273" v="98" actId="20577"/>
          <ac:spMkLst>
            <pc:docMk/>
            <pc:sldMk cId="3455512101" sldId="398"/>
            <ac:spMk id="3" creationId="{73BE8CC8-D0C8-44B7-A926-BFA432FD8CA6}"/>
          </ac:spMkLst>
        </pc:spChg>
      </pc:sldChg>
      <pc:sldChg chg="delSp">
        <pc:chgData name="Eric Glover" userId="47c2a8b81aae47a8" providerId="LiveId" clId="{CBE50913-41C0-45DD-AE02-087BDBD45188}" dt="2019-04-15T12:36:48.142" v="0" actId="478"/>
        <pc:sldMkLst>
          <pc:docMk/>
          <pc:sldMk cId="1485384751" sldId="497"/>
        </pc:sldMkLst>
        <pc:picChg chg="del">
          <ac:chgData name="Eric Glover" userId="47c2a8b81aae47a8" providerId="LiveId" clId="{CBE50913-41C0-45DD-AE02-087BDBD45188}" dt="2019-04-15T12:36:48.142" v="0" actId="478"/>
          <ac:picMkLst>
            <pc:docMk/>
            <pc:sldMk cId="1485384751" sldId="497"/>
            <ac:picMk id="5" creationId="{273F49D2-6D8C-468B-9DD9-A0AD613045A8}"/>
          </ac:picMkLst>
        </pc:picChg>
      </pc:sldChg>
      <pc:sldChg chg="delSp modSp delAnim">
        <pc:chgData name="Eric Glover" userId="47c2a8b81aae47a8" providerId="LiveId" clId="{CBE50913-41C0-45DD-AE02-087BDBD45188}" dt="2019-04-15T12:39:25.853" v="40" actId="2710"/>
        <pc:sldMkLst>
          <pc:docMk/>
          <pc:sldMk cId="3903012468" sldId="499"/>
        </pc:sldMkLst>
        <pc:spChg chg="mod">
          <ac:chgData name="Eric Glover" userId="47c2a8b81aae47a8" providerId="LiveId" clId="{CBE50913-41C0-45DD-AE02-087BDBD45188}" dt="2019-04-15T12:39:25.853" v="40" actId="2710"/>
          <ac:spMkLst>
            <pc:docMk/>
            <pc:sldMk cId="3903012468" sldId="499"/>
            <ac:spMk id="4" creationId="{9F5D94D2-C62E-4AA4-AEC2-CBFAF56E589A}"/>
          </ac:spMkLst>
        </pc:spChg>
        <pc:spChg chg="del">
          <ac:chgData name="Eric Glover" userId="47c2a8b81aae47a8" providerId="LiveId" clId="{CBE50913-41C0-45DD-AE02-087BDBD45188}" dt="2019-04-15T12:37:34.235" v="32" actId="478"/>
          <ac:spMkLst>
            <pc:docMk/>
            <pc:sldMk cId="3903012468" sldId="499"/>
            <ac:spMk id="6" creationId="{FACCC0DE-E918-412B-AD66-24C119E7D112}"/>
          </ac:spMkLst>
        </pc:spChg>
      </pc:sldChg>
      <pc:sldChg chg="add">
        <pc:chgData name="Eric Glover" userId="47c2a8b81aae47a8" providerId="LiveId" clId="{CBE50913-41C0-45DD-AE02-087BDBD45188}" dt="2019-04-15T12:36:58.122" v="2"/>
        <pc:sldMkLst>
          <pc:docMk/>
          <pc:sldMk cId="4043403987" sldId="537"/>
        </pc:sldMkLst>
      </pc:sldChg>
      <pc:sldChg chg="modSp add">
        <pc:chgData name="Eric Glover" userId="47c2a8b81aae47a8" providerId="LiveId" clId="{CBE50913-41C0-45DD-AE02-087BDBD45188}" dt="2019-04-15T12:42:10.530" v="69" actId="948"/>
        <pc:sldMkLst>
          <pc:docMk/>
          <pc:sldMk cId="4054795016" sldId="538"/>
        </pc:sldMkLst>
        <pc:spChg chg="mod">
          <ac:chgData name="Eric Glover" userId="47c2a8b81aae47a8" providerId="LiveId" clId="{CBE50913-41C0-45DD-AE02-087BDBD45188}" dt="2019-04-15T12:42:10.530" v="69" actId="948"/>
          <ac:spMkLst>
            <pc:docMk/>
            <pc:sldMk cId="4054795016" sldId="538"/>
            <ac:spMk id="4" creationId="{9F5D94D2-C62E-4AA4-AEC2-CBFAF56E589A}"/>
          </ac:spMkLst>
        </pc:spChg>
      </pc:sldChg>
      <pc:sldChg chg="modSp add">
        <pc:chgData name="Eric Glover" userId="47c2a8b81aae47a8" providerId="LiveId" clId="{CBE50913-41C0-45DD-AE02-087BDBD45188}" dt="2019-04-15T12:43:55.817" v="79" actId="2710"/>
        <pc:sldMkLst>
          <pc:docMk/>
          <pc:sldMk cId="915899139" sldId="539"/>
        </pc:sldMkLst>
        <pc:spChg chg="mod">
          <ac:chgData name="Eric Glover" userId="47c2a8b81aae47a8" providerId="LiveId" clId="{CBE50913-41C0-45DD-AE02-087BDBD45188}" dt="2019-04-15T12:43:55.817" v="79" actId="2710"/>
          <ac:spMkLst>
            <pc:docMk/>
            <pc:sldMk cId="915899139" sldId="539"/>
            <ac:spMk id="4" creationId="{9F5D94D2-C62E-4AA4-AEC2-CBFAF56E589A}"/>
          </ac:spMkLst>
        </pc:spChg>
      </pc:sldChg>
      <pc:sldChg chg="modSp add">
        <pc:chgData name="Eric Glover" userId="47c2a8b81aae47a8" providerId="LiveId" clId="{CBE50913-41C0-45DD-AE02-087BDBD45188}" dt="2019-04-15T12:43:07.861" v="75" actId="207"/>
        <pc:sldMkLst>
          <pc:docMk/>
          <pc:sldMk cId="3455915286" sldId="540"/>
        </pc:sldMkLst>
        <pc:spChg chg="mod">
          <ac:chgData name="Eric Glover" userId="47c2a8b81aae47a8" providerId="LiveId" clId="{CBE50913-41C0-45DD-AE02-087BDBD45188}" dt="2019-04-15T12:43:07.861" v="75" actId="207"/>
          <ac:spMkLst>
            <pc:docMk/>
            <pc:sldMk cId="3455915286" sldId="540"/>
            <ac:spMk id="4" creationId="{9F5D94D2-C62E-4AA4-AEC2-CBFAF56E589A}"/>
          </ac:spMkLst>
        </pc:spChg>
      </pc:sldChg>
    </pc:docChg>
  </pc:docChgLst>
  <pc:docChgLst>
    <pc:chgData name="Eric Glover" userId="47c2a8b81aae47a8" providerId="LiveId" clId="{50086A73-2F33-4770-85CD-98D77EBBF8C2}"/>
    <pc:docChg chg="undo custSel mod addSld delSld modSld sldOrd">
      <pc:chgData name="Eric Glover" userId="47c2a8b81aae47a8" providerId="LiveId" clId="{50086A73-2F33-4770-85CD-98D77EBBF8C2}" dt="2019-04-27T16:22:49.284" v="3441" actId="14100"/>
      <pc:docMkLst>
        <pc:docMk/>
      </pc:docMkLst>
      <pc:sldChg chg="addSp modSp modAnim">
        <pc:chgData name="Eric Glover" userId="47c2a8b81aae47a8" providerId="LiveId" clId="{50086A73-2F33-4770-85CD-98D77EBBF8C2}" dt="2019-04-27T16:14:08.702" v="3402"/>
        <pc:sldMkLst>
          <pc:docMk/>
          <pc:sldMk cId="3455512101" sldId="398"/>
        </pc:sldMkLst>
        <pc:spChg chg="mod">
          <ac:chgData name="Eric Glover" userId="47c2a8b81aae47a8" providerId="LiveId" clId="{50086A73-2F33-4770-85CD-98D77EBBF8C2}" dt="2019-04-27T16:13:27.059" v="3385" actId="14100"/>
          <ac:spMkLst>
            <pc:docMk/>
            <pc:sldMk cId="3455512101" sldId="398"/>
            <ac:spMk id="3" creationId="{73BE8CC8-D0C8-44B7-A926-BFA432FD8CA6}"/>
          </ac:spMkLst>
        </pc:spChg>
        <pc:spChg chg="add mod">
          <ac:chgData name="Eric Glover" userId="47c2a8b81aae47a8" providerId="LiveId" clId="{50086A73-2F33-4770-85CD-98D77EBBF8C2}" dt="2019-04-27T16:14:01.854" v="3401" actId="1035"/>
          <ac:spMkLst>
            <pc:docMk/>
            <pc:sldMk cId="3455512101" sldId="398"/>
            <ac:spMk id="4" creationId="{4D3D411B-5A2F-438E-ABA8-BA18EB24BA84}"/>
          </ac:spMkLst>
        </pc:spChg>
      </pc:sldChg>
      <pc:sldChg chg="addSp delSp modSp">
        <pc:chgData name="Eric Glover" userId="47c2a8b81aae47a8" providerId="LiveId" clId="{50086A73-2F33-4770-85CD-98D77EBBF8C2}" dt="2019-04-27T16:22:49.284" v="3441" actId="14100"/>
        <pc:sldMkLst>
          <pc:docMk/>
          <pc:sldMk cId="2421109429" sldId="446"/>
        </pc:sldMkLst>
        <pc:spChg chg="mod">
          <ac:chgData name="Eric Glover" userId="47c2a8b81aae47a8" providerId="LiveId" clId="{50086A73-2F33-4770-85CD-98D77EBBF8C2}" dt="2019-04-27T16:15:14.052" v="3419" actId="20577"/>
          <ac:spMkLst>
            <pc:docMk/>
            <pc:sldMk cId="2421109429" sldId="446"/>
            <ac:spMk id="2" creationId="{C6423313-2435-4A9B-9771-EEC26F7687EB}"/>
          </ac:spMkLst>
        </pc:spChg>
        <pc:spChg chg="mod">
          <ac:chgData name="Eric Glover" userId="47c2a8b81aae47a8" providerId="LiveId" clId="{50086A73-2F33-4770-85CD-98D77EBBF8C2}" dt="2019-04-27T16:17:12.477" v="3434" actId="6549"/>
          <ac:spMkLst>
            <pc:docMk/>
            <pc:sldMk cId="2421109429" sldId="446"/>
            <ac:spMk id="7" creationId="{2E5211BB-94D9-464A-A29E-7EF8F7DFCA40}"/>
          </ac:spMkLst>
        </pc:spChg>
        <pc:picChg chg="add mod">
          <ac:chgData name="Eric Glover" userId="47c2a8b81aae47a8" providerId="LiveId" clId="{50086A73-2F33-4770-85CD-98D77EBBF8C2}" dt="2019-04-27T16:22:45.697" v="3439" actId="1076"/>
          <ac:picMkLst>
            <pc:docMk/>
            <pc:sldMk cId="2421109429" sldId="446"/>
            <ac:picMk id="3" creationId="{610A21C3-A4D5-4644-A395-D90559627E10}"/>
          </ac:picMkLst>
        </pc:picChg>
        <pc:picChg chg="del">
          <ac:chgData name="Eric Glover" userId="47c2a8b81aae47a8" providerId="LiveId" clId="{50086A73-2F33-4770-85CD-98D77EBBF8C2}" dt="2019-04-27T16:22:33.499" v="3435" actId="478"/>
          <ac:picMkLst>
            <pc:docMk/>
            <pc:sldMk cId="2421109429" sldId="446"/>
            <ac:picMk id="5" creationId="{38EC9954-9BD7-4E5C-86A7-80B152590FDF}"/>
          </ac:picMkLst>
        </pc:picChg>
        <pc:picChg chg="mod">
          <ac:chgData name="Eric Glover" userId="47c2a8b81aae47a8" providerId="LiveId" clId="{50086A73-2F33-4770-85CD-98D77EBBF8C2}" dt="2019-04-27T16:22:49.284" v="3441" actId="14100"/>
          <ac:picMkLst>
            <pc:docMk/>
            <pc:sldMk cId="2421109429" sldId="446"/>
            <ac:picMk id="10" creationId="{35C245FD-4405-4ED3-BB0D-F41EEDB250AA}"/>
          </ac:picMkLst>
        </pc:picChg>
      </pc:sldChg>
      <pc:sldChg chg="addSp delSp modSp mod setBg delDesignElem">
        <pc:chgData name="Eric Glover" userId="47c2a8b81aae47a8" providerId="LiveId" clId="{50086A73-2F33-4770-85CD-98D77EBBF8C2}" dt="2019-04-27T14:05:26.722" v="400"/>
        <pc:sldMkLst>
          <pc:docMk/>
          <pc:sldMk cId="1485384751" sldId="497"/>
        </pc:sldMkLst>
        <pc:spChg chg="mod ord">
          <ac:chgData name="Eric Glover" userId="47c2a8b81aae47a8" providerId="LiveId" clId="{50086A73-2F33-4770-85CD-98D77EBBF8C2}" dt="2019-04-27T14:04:45.938" v="394" actId="26606"/>
          <ac:spMkLst>
            <pc:docMk/>
            <pc:sldMk cId="1485384751" sldId="497"/>
            <ac:spMk id="2" creationId="{7A8E2BCB-268A-4505-853F-353ECED8A999}"/>
          </ac:spMkLst>
        </pc:spChg>
        <pc:spChg chg="add del">
          <ac:chgData name="Eric Glover" userId="47c2a8b81aae47a8" providerId="LiveId" clId="{50086A73-2F33-4770-85CD-98D77EBBF8C2}" dt="2019-04-27T13:37:53.927" v="340" actId="26606"/>
          <ac:spMkLst>
            <pc:docMk/>
            <pc:sldMk cId="1485384751" sldId="497"/>
            <ac:spMk id="8" creationId="{C2579DAE-C141-48DB-810E-C070C300819E}"/>
          </ac:spMkLst>
        </pc:spChg>
        <pc:spChg chg="add del">
          <ac:chgData name="Eric Glover" userId="47c2a8b81aae47a8" providerId="LiveId" clId="{50086A73-2F33-4770-85CD-98D77EBBF8C2}" dt="2019-04-27T13:46:29.360" v="360" actId="26606"/>
          <ac:spMkLst>
            <pc:docMk/>
            <pc:sldMk cId="1485384751" sldId="497"/>
            <ac:spMk id="9" creationId="{AE1AF813-2D2F-4B78-9216-388AF161EDAA}"/>
          </ac:spMkLst>
        </pc:spChg>
        <pc:spChg chg="add del">
          <ac:chgData name="Eric Glover" userId="47c2a8b81aae47a8" providerId="LiveId" clId="{50086A73-2F33-4770-85CD-98D77EBBF8C2}" dt="2019-04-27T13:37:53.927" v="340" actId="26606"/>
          <ac:spMkLst>
            <pc:docMk/>
            <pc:sldMk cId="1485384751" sldId="497"/>
            <ac:spMk id="10" creationId="{02FD90C3-6350-4D5B-9738-6E94EDF30F74}"/>
          </ac:spMkLst>
        </pc:spChg>
        <pc:spChg chg="add del">
          <ac:chgData name="Eric Glover" userId="47c2a8b81aae47a8" providerId="LiveId" clId="{50086A73-2F33-4770-85CD-98D77EBBF8C2}" dt="2019-04-27T13:46:29.360" v="360" actId="26606"/>
          <ac:spMkLst>
            <pc:docMk/>
            <pc:sldMk cId="1485384751" sldId="497"/>
            <ac:spMk id="11" creationId="{C47181D2-95D5-4439-9BDF-14D4FDC7BD80}"/>
          </ac:spMkLst>
        </pc:spChg>
        <pc:spChg chg="add del">
          <ac:chgData name="Eric Glover" userId="47c2a8b81aae47a8" providerId="LiveId" clId="{50086A73-2F33-4770-85CD-98D77EBBF8C2}" dt="2019-04-27T13:37:53.927" v="340" actId="26606"/>
          <ac:spMkLst>
            <pc:docMk/>
            <pc:sldMk cId="1485384751" sldId="497"/>
            <ac:spMk id="12" creationId="{41497DE5-0939-4D1D-9350-0C5E1B209C68}"/>
          </ac:spMkLst>
        </pc:spChg>
        <pc:spChg chg="add del">
          <ac:chgData name="Eric Glover" userId="47c2a8b81aae47a8" providerId="LiveId" clId="{50086A73-2F33-4770-85CD-98D77EBBF8C2}" dt="2019-04-27T13:46:22.364" v="351" actId="26606"/>
          <ac:spMkLst>
            <pc:docMk/>
            <pc:sldMk cId="1485384751" sldId="497"/>
            <ac:spMk id="13" creationId="{C2579DAE-C141-48DB-810E-C070C300819E}"/>
          </ac:spMkLst>
        </pc:spChg>
        <pc:spChg chg="add del">
          <ac:chgData name="Eric Glover" userId="47c2a8b81aae47a8" providerId="LiveId" clId="{50086A73-2F33-4770-85CD-98D77EBBF8C2}" dt="2019-04-27T13:37:53.927" v="340" actId="26606"/>
          <ac:spMkLst>
            <pc:docMk/>
            <pc:sldMk cId="1485384751" sldId="497"/>
            <ac:spMk id="14" creationId="{5CCC70ED-6C63-4537-B7EB-51990D6C0A6F}"/>
          </ac:spMkLst>
        </pc:spChg>
        <pc:spChg chg="add del">
          <ac:chgData name="Eric Glover" userId="47c2a8b81aae47a8" providerId="LiveId" clId="{50086A73-2F33-4770-85CD-98D77EBBF8C2}" dt="2019-04-27T13:46:22.364" v="351" actId="26606"/>
          <ac:spMkLst>
            <pc:docMk/>
            <pc:sldMk cId="1485384751" sldId="497"/>
            <ac:spMk id="15" creationId="{02FD90C3-6350-4D5B-9738-6E94EDF30F74}"/>
          </ac:spMkLst>
        </pc:spChg>
        <pc:spChg chg="add del">
          <ac:chgData name="Eric Glover" userId="47c2a8b81aae47a8" providerId="LiveId" clId="{50086A73-2F33-4770-85CD-98D77EBBF8C2}" dt="2019-04-27T13:37:53.927" v="340" actId="26606"/>
          <ac:spMkLst>
            <pc:docMk/>
            <pc:sldMk cId="1485384751" sldId="497"/>
            <ac:spMk id="16" creationId="{B76E24C1-2968-40DC-A36E-F6B85F0F0752}"/>
          </ac:spMkLst>
        </pc:spChg>
        <pc:spChg chg="add del">
          <ac:chgData name="Eric Glover" userId="47c2a8b81aae47a8" providerId="LiveId" clId="{50086A73-2F33-4770-85CD-98D77EBBF8C2}" dt="2019-04-27T13:46:23.482" v="353" actId="26606"/>
          <ac:spMkLst>
            <pc:docMk/>
            <pc:sldMk cId="1485384751" sldId="497"/>
            <ac:spMk id="17" creationId="{C2579DAE-C141-48DB-810E-C070C300819E}"/>
          </ac:spMkLst>
        </pc:spChg>
        <pc:spChg chg="add del">
          <ac:chgData name="Eric Glover" userId="47c2a8b81aae47a8" providerId="LiveId" clId="{50086A73-2F33-4770-85CD-98D77EBBF8C2}" dt="2019-04-27T13:38:05.861" v="342" actId="26606"/>
          <ac:spMkLst>
            <pc:docMk/>
            <pc:sldMk cId="1485384751" sldId="497"/>
            <ac:spMk id="18" creationId="{AE1AF813-2D2F-4B78-9216-388AF161EDAA}"/>
          </ac:spMkLst>
        </pc:spChg>
        <pc:spChg chg="add del">
          <ac:chgData name="Eric Glover" userId="47c2a8b81aae47a8" providerId="LiveId" clId="{50086A73-2F33-4770-85CD-98D77EBBF8C2}" dt="2019-04-27T13:38:05.861" v="342" actId="26606"/>
          <ac:spMkLst>
            <pc:docMk/>
            <pc:sldMk cId="1485384751" sldId="497"/>
            <ac:spMk id="19" creationId="{C47181D2-95D5-4439-9BDF-14D4FDC7BD80}"/>
          </ac:spMkLst>
        </pc:spChg>
        <pc:spChg chg="add del">
          <ac:chgData name="Eric Glover" userId="47c2a8b81aae47a8" providerId="LiveId" clId="{50086A73-2F33-4770-85CD-98D77EBBF8C2}" dt="2019-04-27T13:38:05.861" v="342" actId="26606"/>
          <ac:spMkLst>
            <pc:docMk/>
            <pc:sldMk cId="1485384751" sldId="497"/>
            <ac:spMk id="20" creationId="{AFF43A89-FF65-44A9-BE4C-DC7389FF9CE1}"/>
          </ac:spMkLst>
        </pc:spChg>
        <pc:spChg chg="add del">
          <ac:chgData name="Eric Glover" userId="47c2a8b81aae47a8" providerId="LiveId" clId="{50086A73-2F33-4770-85CD-98D77EBBF8C2}" dt="2019-04-27T13:38:05.861" v="342" actId="26606"/>
          <ac:spMkLst>
            <pc:docMk/>
            <pc:sldMk cId="1485384751" sldId="497"/>
            <ac:spMk id="21" creationId="{3CBC4341-33FB-4D46-A7B4-62039B616233}"/>
          </ac:spMkLst>
        </pc:spChg>
        <pc:spChg chg="add del">
          <ac:chgData name="Eric Glover" userId="47c2a8b81aae47a8" providerId="LiveId" clId="{50086A73-2F33-4770-85CD-98D77EBBF8C2}" dt="2019-04-27T13:38:05.861" v="342" actId="26606"/>
          <ac:spMkLst>
            <pc:docMk/>
            <pc:sldMk cId="1485384751" sldId="497"/>
            <ac:spMk id="22" creationId="{89394C5B-B8DE-4221-8CA4-A30237DB3241}"/>
          </ac:spMkLst>
        </pc:spChg>
        <pc:spChg chg="add del">
          <ac:chgData name="Eric Glover" userId="47c2a8b81aae47a8" providerId="LiveId" clId="{50086A73-2F33-4770-85CD-98D77EBBF8C2}" dt="2019-04-27T13:46:23.482" v="353" actId="26606"/>
          <ac:spMkLst>
            <pc:docMk/>
            <pc:sldMk cId="1485384751" sldId="497"/>
            <ac:spMk id="23" creationId="{02FD90C3-6350-4D5B-9738-6E94EDF30F74}"/>
          </ac:spMkLst>
        </pc:spChg>
        <pc:spChg chg="add del">
          <ac:chgData name="Eric Glover" userId="47c2a8b81aae47a8" providerId="LiveId" clId="{50086A73-2F33-4770-85CD-98D77EBBF8C2}" dt="2019-04-27T13:46:23.482" v="353" actId="26606"/>
          <ac:spMkLst>
            <pc:docMk/>
            <pc:sldMk cId="1485384751" sldId="497"/>
            <ac:spMk id="24" creationId="{B76E24C1-2968-40DC-A36E-F6B85F0F0752}"/>
          </ac:spMkLst>
        </pc:spChg>
        <pc:spChg chg="add del">
          <ac:chgData name="Eric Glover" userId="47c2a8b81aae47a8" providerId="LiveId" clId="{50086A73-2F33-4770-85CD-98D77EBBF8C2}" dt="2019-04-27T13:46:23.482" v="353" actId="26606"/>
          <ac:spMkLst>
            <pc:docMk/>
            <pc:sldMk cId="1485384751" sldId="497"/>
            <ac:spMk id="25" creationId="{41497DE5-0939-4D1D-9350-0C5E1B209C68}"/>
          </ac:spMkLst>
        </pc:spChg>
        <pc:spChg chg="add del">
          <ac:chgData name="Eric Glover" userId="47c2a8b81aae47a8" providerId="LiveId" clId="{50086A73-2F33-4770-85CD-98D77EBBF8C2}" dt="2019-04-27T13:46:23.482" v="353" actId="26606"/>
          <ac:spMkLst>
            <pc:docMk/>
            <pc:sldMk cId="1485384751" sldId="497"/>
            <ac:spMk id="26" creationId="{5CCC70ED-6C63-4537-B7EB-51990D6C0A6F}"/>
          </ac:spMkLst>
        </pc:spChg>
        <pc:spChg chg="add del">
          <ac:chgData name="Eric Glover" userId="47c2a8b81aae47a8" providerId="LiveId" clId="{50086A73-2F33-4770-85CD-98D77EBBF8C2}" dt="2019-04-27T13:46:25.011" v="355" actId="26606"/>
          <ac:spMkLst>
            <pc:docMk/>
            <pc:sldMk cId="1485384751" sldId="497"/>
            <ac:spMk id="28" creationId="{C2579DAE-C141-48DB-810E-C070C300819E}"/>
          </ac:spMkLst>
        </pc:spChg>
        <pc:spChg chg="add del">
          <ac:chgData name="Eric Glover" userId="47c2a8b81aae47a8" providerId="LiveId" clId="{50086A73-2F33-4770-85CD-98D77EBBF8C2}" dt="2019-04-27T13:46:25.011" v="355" actId="26606"/>
          <ac:spMkLst>
            <pc:docMk/>
            <pc:sldMk cId="1485384751" sldId="497"/>
            <ac:spMk id="29" creationId="{02FD90C3-6350-4D5B-9738-6E94EDF30F74}"/>
          </ac:spMkLst>
        </pc:spChg>
        <pc:spChg chg="add del">
          <ac:chgData name="Eric Glover" userId="47c2a8b81aae47a8" providerId="LiveId" clId="{50086A73-2F33-4770-85CD-98D77EBBF8C2}" dt="2019-04-27T13:46:27.987" v="357" actId="26606"/>
          <ac:spMkLst>
            <pc:docMk/>
            <pc:sldMk cId="1485384751" sldId="497"/>
            <ac:spMk id="31" creationId="{AE1AF813-2D2F-4B78-9216-388AF161EDAA}"/>
          </ac:spMkLst>
        </pc:spChg>
        <pc:spChg chg="add del">
          <ac:chgData name="Eric Glover" userId="47c2a8b81aae47a8" providerId="LiveId" clId="{50086A73-2F33-4770-85CD-98D77EBBF8C2}" dt="2019-04-27T13:46:27.987" v="357" actId="26606"/>
          <ac:spMkLst>
            <pc:docMk/>
            <pc:sldMk cId="1485384751" sldId="497"/>
            <ac:spMk id="32" creationId="{C47181D2-95D5-4439-9BDF-14D4FDC7BD80}"/>
          </ac:spMkLst>
        </pc:spChg>
        <pc:spChg chg="add del">
          <ac:chgData name="Eric Glover" userId="47c2a8b81aae47a8" providerId="LiveId" clId="{50086A73-2F33-4770-85CD-98D77EBBF8C2}" dt="2019-04-27T13:46:27.987" v="357" actId="26606"/>
          <ac:spMkLst>
            <pc:docMk/>
            <pc:sldMk cId="1485384751" sldId="497"/>
            <ac:spMk id="33" creationId="{CDD85225-4221-4672-B1DE-C34BFFF5FDFA}"/>
          </ac:spMkLst>
        </pc:spChg>
        <pc:spChg chg="add del">
          <ac:chgData name="Eric Glover" userId="47c2a8b81aae47a8" providerId="LiveId" clId="{50086A73-2F33-4770-85CD-98D77EBBF8C2}" dt="2019-04-27T13:46:27.987" v="357" actId="26606"/>
          <ac:spMkLst>
            <pc:docMk/>
            <pc:sldMk cId="1485384751" sldId="497"/>
            <ac:spMk id="34" creationId="{6FB55C46-EDB8-4EC2-AD52-94B111D3A956}"/>
          </ac:spMkLst>
        </pc:spChg>
        <pc:spChg chg="add del">
          <ac:chgData name="Eric Glover" userId="47c2a8b81aae47a8" providerId="LiveId" clId="{50086A73-2F33-4770-85CD-98D77EBBF8C2}" dt="2019-04-27T13:46:29.353" v="359" actId="26606"/>
          <ac:spMkLst>
            <pc:docMk/>
            <pc:sldMk cId="1485384751" sldId="497"/>
            <ac:spMk id="36" creationId="{AE1AF813-2D2F-4B78-9216-388AF161EDAA}"/>
          </ac:spMkLst>
        </pc:spChg>
        <pc:spChg chg="add del">
          <ac:chgData name="Eric Glover" userId="47c2a8b81aae47a8" providerId="LiveId" clId="{50086A73-2F33-4770-85CD-98D77EBBF8C2}" dt="2019-04-27T13:46:29.353" v="359" actId="26606"/>
          <ac:spMkLst>
            <pc:docMk/>
            <pc:sldMk cId="1485384751" sldId="497"/>
            <ac:spMk id="37" creationId="{C47181D2-95D5-4439-9BDF-14D4FDC7BD80}"/>
          </ac:spMkLst>
        </pc:spChg>
        <pc:spChg chg="add del">
          <ac:chgData name="Eric Glover" userId="47c2a8b81aae47a8" providerId="LiveId" clId="{50086A73-2F33-4770-85CD-98D77EBBF8C2}" dt="2019-04-27T13:46:29.353" v="359" actId="26606"/>
          <ac:spMkLst>
            <pc:docMk/>
            <pc:sldMk cId="1485384751" sldId="497"/>
            <ac:spMk id="38" creationId="{25ED69BC-66D4-439D-9739-69DA08317B18}"/>
          </ac:spMkLst>
        </pc:spChg>
        <pc:spChg chg="add del">
          <ac:chgData name="Eric Glover" userId="47c2a8b81aae47a8" providerId="LiveId" clId="{50086A73-2F33-4770-85CD-98D77EBBF8C2}" dt="2019-04-27T13:46:29.353" v="359" actId="26606"/>
          <ac:spMkLst>
            <pc:docMk/>
            <pc:sldMk cId="1485384751" sldId="497"/>
            <ac:spMk id="39" creationId="{9D7312F7-2B85-4A98-BE37-BB99514D3508}"/>
          </ac:spMkLst>
        </pc:spChg>
        <pc:spChg chg="add del">
          <ac:chgData name="Eric Glover" userId="47c2a8b81aae47a8" providerId="LiveId" clId="{50086A73-2F33-4770-85CD-98D77EBBF8C2}" dt="2019-04-27T14:03:49.957" v="390" actId="26606"/>
          <ac:spMkLst>
            <pc:docMk/>
            <pc:sldMk cId="1485384751" sldId="497"/>
            <ac:spMk id="41" creationId="{C2579DAE-C141-48DB-810E-C070C300819E}"/>
          </ac:spMkLst>
        </pc:spChg>
        <pc:spChg chg="add del">
          <ac:chgData name="Eric Glover" userId="47c2a8b81aae47a8" providerId="LiveId" clId="{50086A73-2F33-4770-85CD-98D77EBBF8C2}" dt="2019-04-27T14:03:49.957" v="390" actId="26606"/>
          <ac:spMkLst>
            <pc:docMk/>
            <pc:sldMk cId="1485384751" sldId="497"/>
            <ac:spMk id="42" creationId="{02FD90C3-6350-4D5B-9738-6E94EDF30F74}"/>
          </ac:spMkLst>
        </pc:spChg>
        <pc:spChg chg="add del">
          <ac:chgData name="Eric Glover" userId="47c2a8b81aae47a8" providerId="LiveId" clId="{50086A73-2F33-4770-85CD-98D77EBBF8C2}" dt="2019-04-27T14:03:49.957" v="390" actId="26606"/>
          <ac:spMkLst>
            <pc:docMk/>
            <pc:sldMk cId="1485384751" sldId="497"/>
            <ac:spMk id="43" creationId="{BCD2D517-BC35-4439-AC31-06DF764F25FC}"/>
          </ac:spMkLst>
        </pc:spChg>
        <pc:spChg chg="add del">
          <ac:chgData name="Eric Glover" userId="47c2a8b81aae47a8" providerId="LiveId" clId="{50086A73-2F33-4770-85CD-98D77EBBF8C2}" dt="2019-04-27T14:03:49.957" v="390" actId="26606"/>
          <ac:spMkLst>
            <pc:docMk/>
            <pc:sldMk cId="1485384751" sldId="497"/>
            <ac:spMk id="44" creationId="{2DD3F846-0483-40F5-A881-0C1AD2A0CAD7}"/>
          </ac:spMkLst>
        </pc:spChg>
        <pc:spChg chg="add del">
          <ac:chgData name="Eric Glover" userId="47c2a8b81aae47a8" providerId="LiveId" clId="{50086A73-2F33-4770-85CD-98D77EBBF8C2}" dt="2019-04-27T14:03:19.796" v="365" actId="26606"/>
          <ac:spMkLst>
            <pc:docMk/>
            <pc:sldMk cId="1485384751" sldId="497"/>
            <ac:spMk id="49" creationId="{C2579DAE-C141-48DB-810E-C070C300819E}"/>
          </ac:spMkLst>
        </pc:spChg>
        <pc:spChg chg="add del">
          <ac:chgData name="Eric Glover" userId="47c2a8b81aae47a8" providerId="LiveId" clId="{50086A73-2F33-4770-85CD-98D77EBBF8C2}" dt="2019-04-27T14:03:19.796" v="365" actId="26606"/>
          <ac:spMkLst>
            <pc:docMk/>
            <pc:sldMk cId="1485384751" sldId="497"/>
            <ac:spMk id="51" creationId="{02FD90C3-6350-4D5B-9738-6E94EDF30F74}"/>
          </ac:spMkLst>
        </pc:spChg>
        <pc:spChg chg="add del">
          <ac:chgData name="Eric Glover" userId="47c2a8b81aae47a8" providerId="LiveId" clId="{50086A73-2F33-4770-85CD-98D77EBBF8C2}" dt="2019-04-27T14:03:19.796" v="365" actId="26606"/>
          <ac:spMkLst>
            <pc:docMk/>
            <pc:sldMk cId="1485384751" sldId="497"/>
            <ac:spMk id="53" creationId="{BCD2D517-BC35-4439-AC31-06DF764F25FC}"/>
          </ac:spMkLst>
        </pc:spChg>
        <pc:spChg chg="add del">
          <ac:chgData name="Eric Glover" userId="47c2a8b81aae47a8" providerId="LiveId" clId="{50086A73-2F33-4770-85CD-98D77EBBF8C2}" dt="2019-04-27T14:03:19.796" v="365" actId="26606"/>
          <ac:spMkLst>
            <pc:docMk/>
            <pc:sldMk cId="1485384751" sldId="497"/>
            <ac:spMk id="55" creationId="{2DD3F846-0483-40F5-A881-0C1AD2A0CAD7}"/>
          </ac:spMkLst>
        </pc:spChg>
        <pc:spChg chg="add del">
          <ac:chgData name="Eric Glover" userId="47c2a8b81aae47a8" providerId="LiveId" clId="{50086A73-2F33-4770-85CD-98D77EBBF8C2}" dt="2019-04-27T14:03:25.291" v="367" actId="26606"/>
          <ac:spMkLst>
            <pc:docMk/>
            <pc:sldMk cId="1485384751" sldId="497"/>
            <ac:spMk id="57" creationId="{AE1AF813-2D2F-4B78-9216-388AF161EDAA}"/>
          </ac:spMkLst>
        </pc:spChg>
        <pc:spChg chg="add del">
          <ac:chgData name="Eric Glover" userId="47c2a8b81aae47a8" providerId="LiveId" clId="{50086A73-2F33-4770-85CD-98D77EBBF8C2}" dt="2019-04-27T14:03:25.291" v="367" actId="26606"/>
          <ac:spMkLst>
            <pc:docMk/>
            <pc:sldMk cId="1485384751" sldId="497"/>
            <ac:spMk id="58" creationId="{C47181D2-95D5-4439-9BDF-14D4FDC7BD80}"/>
          </ac:spMkLst>
        </pc:spChg>
        <pc:spChg chg="add del">
          <ac:chgData name="Eric Glover" userId="47c2a8b81aae47a8" providerId="LiveId" clId="{50086A73-2F33-4770-85CD-98D77EBBF8C2}" dt="2019-04-27T14:03:26.802" v="369" actId="26606"/>
          <ac:spMkLst>
            <pc:docMk/>
            <pc:sldMk cId="1485384751" sldId="497"/>
            <ac:spMk id="60" creationId="{C2579DAE-C141-48DB-810E-C070C300819E}"/>
          </ac:spMkLst>
        </pc:spChg>
        <pc:spChg chg="add del">
          <ac:chgData name="Eric Glover" userId="47c2a8b81aae47a8" providerId="LiveId" clId="{50086A73-2F33-4770-85CD-98D77EBBF8C2}" dt="2019-04-27T14:03:26.802" v="369" actId="26606"/>
          <ac:spMkLst>
            <pc:docMk/>
            <pc:sldMk cId="1485384751" sldId="497"/>
            <ac:spMk id="61" creationId="{02FD90C3-6350-4D5B-9738-6E94EDF30F74}"/>
          </ac:spMkLst>
        </pc:spChg>
        <pc:spChg chg="add del">
          <ac:chgData name="Eric Glover" userId="47c2a8b81aae47a8" providerId="LiveId" clId="{50086A73-2F33-4770-85CD-98D77EBBF8C2}" dt="2019-04-27T14:03:26.802" v="369" actId="26606"/>
          <ac:spMkLst>
            <pc:docMk/>
            <pc:sldMk cId="1485384751" sldId="497"/>
            <ac:spMk id="62" creationId="{BCD2D517-BC35-4439-AC31-06DF764F25FC}"/>
          </ac:spMkLst>
        </pc:spChg>
        <pc:spChg chg="add del">
          <ac:chgData name="Eric Glover" userId="47c2a8b81aae47a8" providerId="LiveId" clId="{50086A73-2F33-4770-85CD-98D77EBBF8C2}" dt="2019-04-27T14:03:26.802" v="369" actId="26606"/>
          <ac:spMkLst>
            <pc:docMk/>
            <pc:sldMk cId="1485384751" sldId="497"/>
            <ac:spMk id="63" creationId="{2DD3F846-0483-40F5-A881-0C1AD2A0CAD7}"/>
          </ac:spMkLst>
        </pc:spChg>
        <pc:spChg chg="add del">
          <ac:chgData name="Eric Glover" userId="47c2a8b81aae47a8" providerId="LiveId" clId="{50086A73-2F33-4770-85CD-98D77EBBF8C2}" dt="2019-04-27T14:03:29.064" v="371" actId="26606"/>
          <ac:spMkLst>
            <pc:docMk/>
            <pc:sldMk cId="1485384751" sldId="497"/>
            <ac:spMk id="65" creationId="{AE1AF813-2D2F-4B78-9216-388AF161EDAA}"/>
          </ac:spMkLst>
        </pc:spChg>
        <pc:spChg chg="add del">
          <ac:chgData name="Eric Glover" userId="47c2a8b81aae47a8" providerId="LiveId" clId="{50086A73-2F33-4770-85CD-98D77EBBF8C2}" dt="2019-04-27T14:03:29.064" v="371" actId="26606"/>
          <ac:spMkLst>
            <pc:docMk/>
            <pc:sldMk cId="1485384751" sldId="497"/>
            <ac:spMk id="66" creationId="{C47181D2-95D5-4439-9BDF-14D4FDC7BD80}"/>
          </ac:spMkLst>
        </pc:spChg>
        <pc:spChg chg="add del">
          <ac:chgData name="Eric Glover" userId="47c2a8b81aae47a8" providerId="LiveId" clId="{50086A73-2F33-4770-85CD-98D77EBBF8C2}" dt="2019-04-27T14:03:31.113" v="373" actId="26606"/>
          <ac:spMkLst>
            <pc:docMk/>
            <pc:sldMk cId="1485384751" sldId="497"/>
            <ac:spMk id="68" creationId="{C2579DAE-C141-48DB-810E-C070C300819E}"/>
          </ac:spMkLst>
        </pc:spChg>
        <pc:spChg chg="add del">
          <ac:chgData name="Eric Glover" userId="47c2a8b81aae47a8" providerId="LiveId" clId="{50086A73-2F33-4770-85CD-98D77EBBF8C2}" dt="2019-04-27T14:03:31.113" v="373" actId="26606"/>
          <ac:spMkLst>
            <pc:docMk/>
            <pc:sldMk cId="1485384751" sldId="497"/>
            <ac:spMk id="69" creationId="{02FD90C3-6350-4D5B-9738-6E94EDF30F74}"/>
          </ac:spMkLst>
        </pc:spChg>
        <pc:spChg chg="add del">
          <ac:chgData name="Eric Glover" userId="47c2a8b81aae47a8" providerId="LiveId" clId="{50086A73-2F33-4770-85CD-98D77EBBF8C2}" dt="2019-04-27T14:03:31.113" v="373" actId="26606"/>
          <ac:spMkLst>
            <pc:docMk/>
            <pc:sldMk cId="1485384751" sldId="497"/>
            <ac:spMk id="70" creationId="{BCD2D517-BC35-4439-AC31-06DF764F25FC}"/>
          </ac:spMkLst>
        </pc:spChg>
        <pc:spChg chg="add del">
          <ac:chgData name="Eric Glover" userId="47c2a8b81aae47a8" providerId="LiveId" clId="{50086A73-2F33-4770-85CD-98D77EBBF8C2}" dt="2019-04-27T14:03:31.113" v="373" actId="26606"/>
          <ac:spMkLst>
            <pc:docMk/>
            <pc:sldMk cId="1485384751" sldId="497"/>
            <ac:spMk id="71" creationId="{2DD3F846-0483-40F5-A881-0C1AD2A0CAD7}"/>
          </ac:spMkLst>
        </pc:spChg>
        <pc:spChg chg="add del">
          <ac:chgData name="Eric Glover" userId="47c2a8b81aae47a8" providerId="LiveId" clId="{50086A73-2F33-4770-85CD-98D77EBBF8C2}" dt="2019-04-27T14:03:34.817" v="375" actId="26606"/>
          <ac:spMkLst>
            <pc:docMk/>
            <pc:sldMk cId="1485384751" sldId="497"/>
            <ac:spMk id="73" creationId="{AE1AF813-2D2F-4B78-9216-388AF161EDAA}"/>
          </ac:spMkLst>
        </pc:spChg>
        <pc:spChg chg="add del">
          <ac:chgData name="Eric Glover" userId="47c2a8b81aae47a8" providerId="LiveId" clId="{50086A73-2F33-4770-85CD-98D77EBBF8C2}" dt="2019-04-27T14:03:34.817" v="375" actId="26606"/>
          <ac:spMkLst>
            <pc:docMk/>
            <pc:sldMk cId="1485384751" sldId="497"/>
            <ac:spMk id="74" creationId="{C47181D2-95D5-4439-9BDF-14D4FDC7BD80}"/>
          </ac:spMkLst>
        </pc:spChg>
        <pc:spChg chg="add del">
          <ac:chgData name="Eric Glover" userId="47c2a8b81aae47a8" providerId="LiveId" clId="{50086A73-2F33-4770-85CD-98D77EBBF8C2}" dt="2019-04-27T14:03:36.631" v="377" actId="26606"/>
          <ac:spMkLst>
            <pc:docMk/>
            <pc:sldMk cId="1485384751" sldId="497"/>
            <ac:spMk id="76" creationId="{C2579DAE-C141-48DB-810E-C070C300819E}"/>
          </ac:spMkLst>
        </pc:spChg>
        <pc:spChg chg="add del">
          <ac:chgData name="Eric Glover" userId="47c2a8b81aae47a8" providerId="LiveId" clId="{50086A73-2F33-4770-85CD-98D77EBBF8C2}" dt="2019-04-27T14:03:36.631" v="377" actId="26606"/>
          <ac:spMkLst>
            <pc:docMk/>
            <pc:sldMk cId="1485384751" sldId="497"/>
            <ac:spMk id="77" creationId="{02FD90C3-6350-4D5B-9738-6E94EDF30F74}"/>
          </ac:spMkLst>
        </pc:spChg>
        <pc:spChg chg="add del">
          <ac:chgData name="Eric Glover" userId="47c2a8b81aae47a8" providerId="LiveId" clId="{50086A73-2F33-4770-85CD-98D77EBBF8C2}" dt="2019-04-27T14:03:36.631" v="377" actId="26606"/>
          <ac:spMkLst>
            <pc:docMk/>
            <pc:sldMk cId="1485384751" sldId="497"/>
            <ac:spMk id="78" creationId="{2C7211D9-E545-4D00-9874-641EC7C7BD85}"/>
          </ac:spMkLst>
        </pc:spChg>
        <pc:spChg chg="add del">
          <ac:chgData name="Eric Glover" userId="47c2a8b81aae47a8" providerId="LiveId" clId="{50086A73-2F33-4770-85CD-98D77EBBF8C2}" dt="2019-04-27T14:03:36.631" v="377" actId="26606"/>
          <ac:spMkLst>
            <pc:docMk/>
            <pc:sldMk cId="1485384751" sldId="497"/>
            <ac:spMk id="79" creationId="{5DBBC34A-8C43-4368-951E-A04EB7C00E32}"/>
          </ac:spMkLst>
        </pc:spChg>
        <pc:spChg chg="add del">
          <ac:chgData name="Eric Glover" userId="47c2a8b81aae47a8" providerId="LiveId" clId="{50086A73-2F33-4770-85CD-98D77EBBF8C2}" dt="2019-04-27T14:03:39.080" v="379" actId="26606"/>
          <ac:spMkLst>
            <pc:docMk/>
            <pc:sldMk cId="1485384751" sldId="497"/>
            <ac:spMk id="81" creationId="{AE1AF813-2D2F-4B78-9216-388AF161EDAA}"/>
          </ac:spMkLst>
        </pc:spChg>
        <pc:spChg chg="add del">
          <ac:chgData name="Eric Glover" userId="47c2a8b81aae47a8" providerId="LiveId" clId="{50086A73-2F33-4770-85CD-98D77EBBF8C2}" dt="2019-04-27T14:03:39.080" v="379" actId="26606"/>
          <ac:spMkLst>
            <pc:docMk/>
            <pc:sldMk cId="1485384751" sldId="497"/>
            <ac:spMk id="82" creationId="{C47181D2-95D5-4439-9BDF-14D4FDC7BD80}"/>
          </ac:spMkLst>
        </pc:spChg>
        <pc:spChg chg="add del">
          <ac:chgData name="Eric Glover" userId="47c2a8b81aae47a8" providerId="LiveId" clId="{50086A73-2F33-4770-85CD-98D77EBBF8C2}" dt="2019-04-27T14:03:39.080" v="379" actId="26606"/>
          <ac:spMkLst>
            <pc:docMk/>
            <pc:sldMk cId="1485384751" sldId="497"/>
            <ac:spMk id="83" creationId="{AFF43A89-FF65-44A9-BE4C-DC7389FF9CE1}"/>
          </ac:spMkLst>
        </pc:spChg>
        <pc:spChg chg="add del">
          <ac:chgData name="Eric Glover" userId="47c2a8b81aae47a8" providerId="LiveId" clId="{50086A73-2F33-4770-85CD-98D77EBBF8C2}" dt="2019-04-27T14:03:39.080" v="379" actId="26606"/>
          <ac:spMkLst>
            <pc:docMk/>
            <pc:sldMk cId="1485384751" sldId="497"/>
            <ac:spMk id="84" creationId="{3CBC4341-33FB-4D46-A7B4-62039B616233}"/>
          </ac:spMkLst>
        </pc:spChg>
        <pc:spChg chg="add del">
          <ac:chgData name="Eric Glover" userId="47c2a8b81aae47a8" providerId="LiveId" clId="{50086A73-2F33-4770-85CD-98D77EBBF8C2}" dt="2019-04-27T14:03:39.080" v="379" actId="26606"/>
          <ac:spMkLst>
            <pc:docMk/>
            <pc:sldMk cId="1485384751" sldId="497"/>
            <ac:spMk id="85" creationId="{89394C5B-B8DE-4221-8CA4-A30237DB3241}"/>
          </ac:spMkLst>
        </pc:spChg>
        <pc:spChg chg="add del">
          <ac:chgData name="Eric Glover" userId="47c2a8b81aae47a8" providerId="LiveId" clId="{50086A73-2F33-4770-85CD-98D77EBBF8C2}" dt="2019-04-27T14:03:43.660" v="381" actId="26606"/>
          <ac:spMkLst>
            <pc:docMk/>
            <pc:sldMk cId="1485384751" sldId="497"/>
            <ac:spMk id="87" creationId="{C2579DAE-C141-48DB-810E-C070C300819E}"/>
          </ac:spMkLst>
        </pc:spChg>
        <pc:spChg chg="add del">
          <ac:chgData name="Eric Glover" userId="47c2a8b81aae47a8" providerId="LiveId" clId="{50086A73-2F33-4770-85CD-98D77EBBF8C2}" dt="2019-04-27T14:03:43.660" v="381" actId="26606"/>
          <ac:spMkLst>
            <pc:docMk/>
            <pc:sldMk cId="1485384751" sldId="497"/>
            <ac:spMk id="88" creationId="{02FD90C3-6350-4D5B-9738-6E94EDF30F74}"/>
          </ac:spMkLst>
        </pc:spChg>
        <pc:spChg chg="add del">
          <ac:chgData name="Eric Glover" userId="47c2a8b81aae47a8" providerId="LiveId" clId="{50086A73-2F33-4770-85CD-98D77EBBF8C2}" dt="2019-04-27T14:03:43.660" v="381" actId="26606"/>
          <ac:spMkLst>
            <pc:docMk/>
            <pc:sldMk cId="1485384751" sldId="497"/>
            <ac:spMk id="89" creationId="{2C7211D9-E545-4D00-9874-641EC7C7BD85}"/>
          </ac:spMkLst>
        </pc:spChg>
        <pc:spChg chg="add del">
          <ac:chgData name="Eric Glover" userId="47c2a8b81aae47a8" providerId="LiveId" clId="{50086A73-2F33-4770-85CD-98D77EBBF8C2}" dt="2019-04-27T14:03:43.660" v="381" actId="26606"/>
          <ac:spMkLst>
            <pc:docMk/>
            <pc:sldMk cId="1485384751" sldId="497"/>
            <ac:spMk id="90" creationId="{5DBBC34A-8C43-4368-951E-A04EB7C00E32}"/>
          </ac:spMkLst>
        </pc:spChg>
        <pc:spChg chg="add del">
          <ac:chgData name="Eric Glover" userId="47c2a8b81aae47a8" providerId="LiveId" clId="{50086A73-2F33-4770-85CD-98D77EBBF8C2}" dt="2019-04-27T14:03:44.456" v="383" actId="26606"/>
          <ac:spMkLst>
            <pc:docMk/>
            <pc:sldMk cId="1485384751" sldId="497"/>
            <ac:spMk id="92" creationId="{AE1AF813-2D2F-4B78-9216-388AF161EDAA}"/>
          </ac:spMkLst>
        </pc:spChg>
        <pc:spChg chg="add del">
          <ac:chgData name="Eric Glover" userId="47c2a8b81aae47a8" providerId="LiveId" clId="{50086A73-2F33-4770-85CD-98D77EBBF8C2}" dt="2019-04-27T14:03:44.456" v="383" actId="26606"/>
          <ac:spMkLst>
            <pc:docMk/>
            <pc:sldMk cId="1485384751" sldId="497"/>
            <ac:spMk id="93" creationId="{C47181D2-95D5-4439-9BDF-14D4FDC7BD80}"/>
          </ac:spMkLst>
        </pc:spChg>
        <pc:spChg chg="add del">
          <ac:chgData name="Eric Glover" userId="47c2a8b81aae47a8" providerId="LiveId" clId="{50086A73-2F33-4770-85CD-98D77EBBF8C2}" dt="2019-04-27T14:03:46.823" v="385" actId="26606"/>
          <ac:spMkLst>
            <pc:docMk/>
            <pc:sldMk cId="1485384751" sldId="497"/>
            <ac:spMk id="95" creationId="{C2579DAE-C141-48DB-810E-C070C300819E}"/>
          </ac:spMkLst>
        </pc:spChg>
        <pc:spChg chg="add del">
          <ac:chgData name="Eric Glover" userId="47c2a8b81aae47a8" providerId="LiveId" clId="{50086A73-2F33-4770-85CD-98D77EBBF8C2}" dt="2019-04-27T14:03:46.823" v="385" actId="26606"/>
          <ac:spMkLst>
            <pc:docMk/>
            <pc:sldMk cId="1485384751" sldId="497"/>
            <ac:spMk id="96" creationId="{02FD90C3-6350-4D5B-9738-6E94EDF30F74}"/>
          </ac:spMkLst>
        </pc:spChg>
        <pc:spChg chg="add del">
          <ac:chgData name="Eric Glover" userId="47c2a8b81aae47a8" providerId="LiveId" clId="{50086A73-2F33-4770-85CD-98D77EBBF8C2}" dt="2019-04-27T14:03:46.823" v="385" actId="26606"/>
          <ac:spMkLst>
            <pc:docMk/>
            <pc:sldMk cId="1485384751" sldId="497"/>
            <ac:spMk id="97" creationId="{41497DE5-0939-4D1D-9350-0C5E1B209C68}"/>
          </ac:spMkLst>
        </pc:spChg>
        <pc:spChg chg="add del">
          <ac:chgData name="Eric Glover" userId="47c2a8b81aae47a8" providerId="LiveId" clId="{50086A73-2F33-4770-85CD-98D77EBBF8C2}" dt="2019-04-27T14:03:46.823" v="385" actId="26606"/>
          <ac:spMkLst>
            <pc:docMk/>
            <pc:sldMk cId="1485384751" sldId="497"/>
            <ac:spMk id="98" creationId="{5CCC70ED-6C63-4537-B7EB-51990D6C0A6F}"/>
          </ac:spMkLst>
        </pc:spChg>
        <pc:spChg chg="add del">
          <ac:chgData name="Eric Glover" userId="47c2a8b81aae47a8" providerId="LiveId" clId="{50086A73-2F33-4770-85CD-98D77EBBF8C2}" dt="2019-04-27T14:03:46.823" v="385" actId="26606"/>
          <ac:spMkLst>
            <pc:docMk/>
            <pc:sldMk cId="1485384751" sldId="497"/>
            <ac:spMk id="99" creationId="{B76E24C1-2968-40DC-A36E-F6B85F0F0752}"/>
          </ac:spMkLst>
        </pc:spChg>
        <pc:spChg chg="add del">
          <ac:chgData name="Eric Glover" userId="47c2a8b81aae47a8" providerId="LiveId" clId="{50086A73-2F33-4770-85CD-98D77EBBF8C2}" dt="2019-04-27T14:03:47.983" v="387" actId="26606"/>
          <ac:spMkLst>
            <pc:docMk/>
            <pc:sldMk cId="1485384751" sldId="497"/>
            <ac:spMk id="101" creationId="{C2579DAE-C141-48DB-810E-C070C300819E}"/>
          </ac:spMkLst>
        </pc:spChg>
        <pc:spChg chg="add del">
          <ac:chgData name="Eric Glover" userId="47c2a8b81aae47a8" providerId="LiveId" clId="{50086A73-2F33-4770-85CD-98D77EBBF8C2}" dt="2019-04-27T14:03:47.983" v="387" actId="26606"/>
          <ac:spMkLst>
            <pc:docMk/>
            <pc:sldMk cId="1485384751" sldId="497"/>
            <ac:spMk id="102" creationId="{02FD90C3-6350-4D5B-9738-6E94EDF30F74}"/>
          </ac:spMkLst>
        </pc:spChg>
        <pc:spChg chg="add del">
          <ac:chgData name="Eric Glover" userId="47c2a8b81aae47a8" providerId="LiveId" clId="{50086A73-2F33-4770-85CD-98D77EBBF8C2}" dt="2019-04-27T14:03:47.983" v="387" actId="26606"/>
          <ac:spMkLst>
            <pc:docMk/>
            <pc:sldMk cId="1485384751" sldId="497"/>
            <ac:spMk id="103" creationId="{BCD2D517-BC35-4439-AC31-06DF764F25FC}"/>
          </ac:spMkLst>
        </pc:spChg>
        <pc:spChg chg="add del">
          <ac:chgData name="Eric Glover" userId="47c2a8b81aae47a8" providerId="LiveId" clId="{50086A73-2F33-4770-85CD-98D77EBBF8C2}" dt="2019-04-27T14:03:47.983" v="387" actId="26606"/>
          <ac:spMkLst>
            <pc:docMk/>
            <pc:sldMk cId="1485384751" sldId="497"/>
            <ac:spMk id="104" creationId="{2DD3F846-0483-40F5-A881-0C1AD2A0CAD7}"/>
          </ac:spMkLst>
        </pc:spChg>
        <pc:spChg chg="add del">
          <ac:chgData name="Eric Glover" userId="47c2a8b81aae47a8" providerId="LiveId" clId="{50086A73-2F33-4770-85CD-98D77EBBF8C2}" dt="2019-04-27T14:03:49.950" v="389" actId="26606"/>
          <ac:spMkLst>
            <pc:docMk/>
            <pc:sldMk cId="1485384751" sldId="497"/>
            <ac:spMk id="106" creationId="{AE1AF813-2D2F-4B78-9216-388AF161EDAA}"/>
          </ac:spMkLst>
        </pc:spChg>
        <pc:spChg chg="add del">
          <ac:chgData name="Eric Glover" userId="47c2a8b81aae47a8" providerId="LiveId" clId="{50086A73-2F33-4770-85CD-98D77EBBF8C2}" dt="2019-04-27T14:03:49.950" v="389" actId="26606"/>
          <ac:spMkLst>
            <pc:docMk/>
            <pc:sldMk cId="1485384751" sldId="497"/>
            <ac:spMk id="107" creationId="{C47181D2-95D5-4439-9BDF-14D4FDC7BD80}"/>
          </ac:spMkLst>
        </pc:spChg>
        <pc:spChg chg="add del">
          <ac:chgData name="Eric Glover" userId="47c2a8b81aae47a8" providerId="LiveId" clId="{50086A73-2F33-4770-85CD-98D77EBBF8C2}" dt="2019-04-27T14:04:45.938" v="394" actId="26606"/>
          <ac:spMkLst>
            <pc:docMk/>
            <pc:sldMk cId="1485384751" sldId="497"/>
            <ac:spMk id="109" creationId="{C2579DAE-C141-48DB-810E-C070C300819E}"/>
          </ac:spMkLst>
        </pc:spChg>
        <pc:spChg chg="add del">
          <ac:chgData name="Eric Glover" userId="47c2a8b81aae47a8" providerId="LiveId" clId="{50086A73-2F33-4770-85CD-98D77EBBF8C2}" dt="2019-04-27T14:04:45.938" v="394" actId="26606"/>
          <ac:spMkLst>
            <pc:docMk/>
            <pc:sldMk cId="1485384751" sldId="497"/>
            <ac:spMk id="110" creationId="{02FD90C3-6350-4D5B-9738-6E94EDF30F74}"/>
          </ac:spMkLst>
        </pc:spChg>
        <pc:spChg chg="add del">
          <ac:chgData name="Eric Glover" userId="47c2a8b81aae47a8" providerId="LiveId" clId="{50086A73-2F33-4770-85CD-98D77EBBF8C2}" dt="2019-04-27T14:04:55.033" v="395" actId="26606"/>
          <ac:spMkLst>
            <pc:docMk/>
            <pc:sldMk cId="1485384751" sldId="497"/>
            <ac:spMk id="115" creationId="{AE1AF813-2D2F-4B78-9216-388AF161EDAA}"/>
          </ac:spMkLst>
        </pc:spChg>
        <pc:spChg chg="add del">
          <ac:chgData name="Eric Glover" userId="47c2a8b81aae47a8" providerId="LiveId" clId="{50086A73-2F33-4770-85CD-98D77EBBF8C2}" dt="2019-04-27T14:04:55.033" v="395" actId="26606"/>
          <ac:spMkLst>
            <pc:docMk/>
            <pc:sldMk cId="1485384751" sldId="497"/>
            <ac:spMk id="117" creationId="{C47181D2-95D5-4439-9BDF-14D4FDC7BD80}"/>
          </ac:spMkLst>
        </pc:spChg>
        <pc:spChg chg="add del">
          <ac:chgData name="Eric Glover" userId="47c2a8b81aae47a8" providerId="LiveId" clId="{50086A73-2F33-4770-85CD-98D77EBBF8C2}" dt="2019-04-27T14:05:06.828" v="398" actId="26606"/>
          <ac:spMkLst>
            <pc:docMk/>
            <pc:sldMk cId="1485384751" sldId="497"/>
            <ac:spMk id="122" creationId="{AE1AF813-2D2F-4B78-9216-388AF161EDAA}"/>
          </ac:spMkLst>
        </pc:spChg>
        <pc:spChg chg="add del">
          <ac:chgData name="Eric Glover" userId="47c2a8b81aae47a8" providerId="LiveId" clId="{50086A73-2F33-4770-85CD-98D77EBBF8C2}" dt="2019-04-27T14:05:06.828" v="398" actId="26606"/>
          <ac:spMkLst>
            <pc:docMk/>
            <pc:sldMk cId="1485384751" sldId="497"/>
            <ac:spMk id="124" creationId="{C47181D2-95D5-4439-9BDF-14D4FDC7BD80}"/>
          </ac:spMkLst>
        </pc:spChg>
        <pc:spChg chg="add del">
          <ac:chgData name="Eric Glover" userId="47c2a8b81aae47a8" providerId="LiveId" clId="{50086A73-2F33-4770-85CD-98D77EBBF8C2}" dt="2019-04-27T14:05:06.820" v="397" actId="26606"/>
          <ac:spMkLst>
            <pc:docMk/>
            <pc:sldMk cId="1485384751" sldId="497"/>
            <ac:spMk id="129" creationId="{AE1AF813-2D2F-4B78-9216-388AF161EDAA}"/>
          </ac:spMkLst>
        </pc:spChg>
        <pc:spChg chg="add del">
          <ac:chgData name="Eric Glover" userId="47c2a8b81aae47a8" providerId="LiveId" clId="{50086A73-2F33-4770-85CD-98D77EBBF8C2}" dt="2019-04-27T14:05:06.820" v="397" actId="26606"/>
          <ac:spMkLst>
            <pc:docMk/>
            <pc:sldMk cId="1485384751" sldId="497"/>
            <ac:spMk id="131" creationId="{C47181D2-95D5-4439-9BDF-14D4FDC7BD80}"/>
          </ac:spMkLst>
        </pc:spChg>
        <pc:spChg chg="add del">
          <ac:chgData name="Eric Glover" userId="47c2a8b81aae47a8" providerId="LiveId" clId="{50086A73-2F33-4770-85CD-98D77EBBF8C2}" dt="2019-04-27T14:05:26.722" v="400"/>
          <ac:spMkLst>
            <pc:docMk/>
            <pc:sldMk cId="1485384751" sldId="497"/>
            <ac:spMk id="133" creationId="{C2579DAE-C141-48DB-810E-C070C300819E}"/>
          </ac:spMkLst>
        </pc:spChg>
        <pc:spChg chg="add del">
          <ac:chgData name="Eric Glover" userId="47c2a8b81aae47a8" providerId="LiveId" clId="{50086A73-2F33-4770-85CD-98D77EBBF8C2}" dt="2019-04-27T14:05:26.722" v="400"/>
          <ac:spMkLst>
            <pc:docMk/>
            <pc:sldMk cId="1485384751" sldId="497"/>
            <ac:spMk id="134" creationId="{02FD90C3-6350-4D5B-9738-6E94EDF30F74}"/>
          </ac:spMkLst>
        </pc:spChg>
        <pc:picChg chg="add del mod">
          <ac:chgData name="Eric Glover" userId="47c2a8b81aae47a8" providerId="LiveId" clId="{50086A73-2F33-4770-85CD-98D77EBBF8C2}" dt="2019-04-27T13:45:22.470" v="343" actId="478"/>
          <ac:picMkLst>
            <pc:docMk/>
            <pc:sldMk cId="1485384751" sldId="497"/>
            <ac:picMk id="3" creationId="{BB3E0FBF-B3EC-4742-B424-AB0F9D6448BE}"/>
          </ac:picMkLst>
        </pc:picChg>
        <pc:picChg chg="add del mod">
          <ac:chgData name="Eric Glover" userId="47c2a8b81aae47a8" providerId="LiveId" clId="{50086A73-2F33-4770-85CD-98D77EBBF8C2}" dt="2019-04-27T13:46:16.477" v="348" actId="478"/>
          <ac:picMkLst>
            <pc:docMk/>
            <pc:sldMk cId="1485384751" sldId="497"/>
            <ac:picMk id="4" creationId="{C6A4AC08-8F13-4C0E-92ED-6C6E7237101C}"/>
          </ac:picMkLst>
        </pc:picChg>
        <pc:picChg chg="add del mod">
          <ac:chgData name="Eric Glover" userId="47c2a8b81aae47a8" providerId="LiveId" clId="{50086A73-2F33-4770-85CD-98D77EBBF8C2}" dt="2019-04-27T14:03:08.672" v="362" actId="478"/>
          <ac:picMkLst>
            <pc:docMk/>
            <pc:sldMk cId="1485384751" sldId="497"/>
            <ac:picMk id="5" creationId="{8DC4E852-3A9B-417F-B9AF-D57E76EF314F}"/>
          </ac:picMkLst>
        </pc:picChg>
        <pc:picChg chg="add del mod">
          <ac:chgData name="Eric Glover" userId="47c2a8b81aae47a8" providerId="LiveId" clId="{50086A73-2F33-4770-85CD-98D77EBBF8C2}" dt="2019-04-27T14:04:41.882" v="392" actId="478"/>
          <ac:picMkLst>
            <pc:docMk/>
            <pc:sldMk cId="1485384751" sldId="497"/>
            <ac:picMk id="6" creationId="{5F2ED69D-A185-4548-9B1C-D07654BC1FA7}"/>
          </ac:picMkLst>
        </pc:picChg>
        <pc:picChg chg="add mod">
          <ac:chgData name="Eric Glover" userId="47c2a8b81aae47a8" providerId="LiveId" clId="{50086A73-2F33-4770-85CD-98D77EBBF8C2}" dt="2019-04-27T14:05:06.828" v="398" actId="26606"/>
          <ac:picMkLst>
            <pc:docMk/>
            <pc:sldMk cId="1485384751" sldId="497"/>
            <ac:picMk id="7" creationId="{7C92D42F-2CE5-47A3-AAA1-8944F6EDB459}"/>
          </ac:picMkLst>
        </pc:picChg>
      </pc:sldChg>
      <pc:sldChg chg="delSp modSp">
        <pc:chgData name="Eric Glover" userId="47c2a8b81aae47a8" providerId="LiveId" clId="{50086A73-2F33-4770-85CD-98D77EBBF8C2}" dt="2019-04-27T14:11:54.643" v="523" actId="1076"/>
        <pc:sldMkLst>
          <pc:docMk/>
          <pc:sldMk cId="3903012468" sldId="499"/>
        </pc:sldMkLst>
        <pc:spChg chg="mod">
          <ac:chgData name="Eric Glover" userId="47c2a8b81aae47a8" providerId="LiveId" clId="{50086A73-2F33-4770-85CD-98D77EBBF8C2}" dt="2019-04-27T12:47:48.685" v="148" actId="6549"/>
          <ac:spMkLst>
            <pc:docMk/>
            <pc:sldMk cId="3903012468" sldId="499"/>
            <ac:spMk id="4" creationId="{9F5D94D2-C62E-4AA4-AEC2-CBFAF56E589A}"/>
          </ac:spMkLst>
        </pc:spChg>
        <pc:spChg chg="del mod">
          <ac:chgData name="Eric Glover" userId="47c2a8b81aae47a8" providerId="LiveId" clId="{50086A73-2F33-4770-85CD-98D77EBBF8C2}" dt="2019-04-27T14:09:14.877" v="476" actId="478"/>
          <ac:spMkLst>
            <pc:docMk/>
            <pc:sldMk cId="3903012468" sldId="499"/>
            <ac:spMk id="7" creationId="{F8DFF7DC-E08E-47F1-AD78-DC58F7B2559C}"/>
          </ac:spMkLst>
        </pc:spChg>
        <pc:spChg chg="mod">
          <ac:chgData name="Eric Glover" userId="47c2a8b81aae47a8" providerId="LiveId" clId="{50086A73-2F33-4770-85CD-98D77EBBF8C2}" dt="2019-04-27T14:11:54.643" v="523" actId="1076"/>
          <ac:spMkLst>
            <pc:docMk/>
            <pc:sldMk cId="3903012468" sldId="499"/>
            <ac:spMk id="8" creationId="{B4D4F5F2-780D-4223-8F15-706EB1258DD2}"/>
          </ac:spMkLst>
        </pc:spChg>
        <pc:spChg chg="mod">
          <ac:chgData name="Eric Glover" userId="47c2a8b81aae47a8" providerId="LiveId" clId="{50086A73-2F33-4770-85CD-98D77EBBF8C2}" dt="2019-04-27T14:11:54.643" v="523" actId="1076"/>
          <ac:spMkLst>
            <pc:docMk/>
            <pc:sldMk cId="3903012468" sldId="499"/>
            <ac:spMk id="9" creationId="{6DB385B3-772C-4377-A43A-0E73F5EB415C}"/>
          </ac:spMkLst>
        </pc:spChg>
      </pc:sldChg>
      <pc:sldChg chg="addSp delSp modSp add del ord">
        <pc:chgData name="Eric Glover" userId="47c2a8b81aae47a8" providerId="LiveId" clId="{50086A73-2F33-4770-85CD-98D77EBBF8C2}" dt="2019-04-27T14:49:25.861" v="1237" actId="1076"/>
        <pc:sldMkLst>
          <pc:docMk/>
          <pc:sldMk cId="4054795016" sldId="538"/>
        </pc:sldMkLst>
        <pc:spChg chg="mod">
          <ac:chgData name="Eric Glover" userId="47c2a8b81aae47a8" providerId="LiveId" clId="{50086A73-2F33-4770-85CD-98D77EBBF8C2}" dt="2019-04-27T14:39:34.379" v="1066" actId="113"/>
          <ac:spMkLst>
            <pc:docMk/>
            <pc:sldMk cId="4054795016" sldId="538"/>
            <ac:spMk id="4" creationId="{9F5D94D2-C62E-4AA4-AEC2-CBFAF56E589A}"/>
          </ac:spMkLst>
        </pc:spChg>
        <pc:spChg chg="mod">
          <ac:chgData name="Eric Glover" userId="47c2a8b81aae47a8" providerId="LiveId" clId="{50086A73-2F33-4770-85CD-98D77EBBF8C2}" dt="2019-04-27T14:49:25.861" v="1237" actId="1076"/>
          <ac:spMkLst>
            <pc:docMk/>
            <pc:sldMk cId="4054795016" sldId="538"/>
            <ac:spMk id="7" creationId="{F8DFF7DC-E08E-47F1-AD78-DC58F7B2559C}"/>
          </ac:spMkLst>
        </pc:spChg>
        <pc:spChg chg="mod">
          <ac:chgData name="Eric Glover" userId="47c2a8b81aae47a8" providerId="LiveId" clId="{50086A73-2F33-4770-85CD-98D77EBBF8C2}" dt="2019-04-27T12:43:23.774" v="107" actId="27636"/>
          <ac:spMkLst>
            <pc:docMk/>
            <pc:sldMk cId="4054795016" sldId="538"/>
            <ac:spMk id="8" creationId="{B4D4F5F2-780D-4223-8F15-706EB1258DD2}"/>
          </ac:spMkLst>
        </pc:spChg>
        <pc:spChg chg="mod">
          <ac:chgData name="Eric Glover" userId="47c2a8b81aae47a8" providerId="LiveId" clId="{50086A73-2F33-4770-85CD-98D77EBBF8C2}" dt="2019-04-27T12:43:32.388" v="112" actId="6549"/>
          <ac:spMkLst>
            <pc:docMk/>
            <pc:sldMk cId="4054795016" sldId="538"/>
            <ac:spMk id="9" creationId="{6DB385B3-772C-4377-A43A-0E73F5EB415C}"/>
          </ac:spMkLst>
        </pc:spChg>
        <pc:spChg chg="add del mod">
          <ac:chgData name="Eric Glover" userId="47c2a8b81aae47a8" providerId="LiveId" clId="{50086A73-2F33-4770-85CD-98D77EBBF8C2}" dt="2019-04-27T14:48:38.604" v="1179" actId="478"/>
          <ac:spMkLst>
            <pc:docMk/>
            <pc:sldMk cId="4054795016" sldId="538"/>
            <ac:spMk id="10" creationId="{9557A12D-B710-4E8A-A1FD-AD7B3E75840A}"/>
          </ac:spMkLst>
        </pc:spChg>
      </pc:sldChg>
      <pc:sldChg chg="addSp modSp modAnim">
        <pc:chgData name="Eric Glover" userId="47c2a8b81aae47a8" providerId="LiveId" clId="{50086A73-2F33-4770-85CD-98D77EBBF8C2}" dt="2019-04-27T16:07:24.920" v="3304"/>
        <pc:sldMkLst>
          <pc:docMk/>
          <pc:sldMk cId="915899139" sldId="539"/>
        </pc:sldMkLst>
        <pc:spChg chg="mod">
          <ac:chgData name="Eric Glover" userId="47c2a8b81aae47a8" providerId="LiveId" clId="{50086A73-2F33-4770-85CD-98D77EBBF8C2}" dt="2019-04-27T14:58:47.660" v="1322" actId="113"/>
          <ac:spMkLst>
            <pc:docMk/>
            <pc:sldMk cId="915899139" sldId="539"/>
            <ac:spMk id="4" creationId="{9F5D94D2-C62E-4AA4-AEC2-CBFAF56E589A}"/>
          </ac:spMkLst>
        </pc:spChg>
        <pc:spChg chg="mod">
          <ac:chgData name="Eric Glover" userId="47c2a8b81aae47a8" providerId="LiveId" clId="{50086A73-2F33-4770-85CD-98D77EBBF8C2}" dt="2019-04-27T14:58:18.201" v="1320" actId="6549"/>
          <ac:spMkLst>
            <pc:docMk/>
            <pc:sldMk cId="915899139" sldId="539"/>
            <ac:spMk id="7" creationId="{F8DFF7DC-E08E-47F1-AD78-DC58F7B2559C}"/>
          </ac:spMkLst>
        </pc:spChg>
        <pc:spChg chg="mod">
          <ac:chgData name="Eric Glover" userId="47c2a8b81aae47a8" providerId="LiveId" clId="{50086A73-2F33-4770-85CD-98D77EBBF8C2}" dt="2019-04-27T12:59:25.384" v="237" actId="313"/>
          <ac:spMkLst>
            <pc:docMk/>
            <pc:sldMk cId="915899139" sldId="539"/>
            <ac:spMk id="8" creationId="{B4D4F5F2-780D-4223-8F15-706EB1258DD2}"/>
          </ac:spMkLst>
        </pc:spChg>
        <pc:spChg chg="mod">
          <ac:chgData name="Eric Glover" userId="47c2a8b81aae47a8" providerId="LiveId" clId="{50086A73-2F33-4770-85CD-98D77EBBF8C2}" dt="2019-04-27T13:01:26.781" v="252" actId="6549"/>
          <ac:spMkLst>
            <pc:docMk/>
            <pc:sldMk cId="915899139" sldId="539"/>
            <ac:spMk id="9" creationId="{6DB385B3-772C-4377-A43A-0E73F5EB415C}"/>
          </ac:spMkLst>
        </pc:spChg>
        <pc:cxnChg chg="add mod">
          <ac:chgData name="Eric Glover" userId="47c2a8b81aae47a8" providerId="LiveId" clId="{50086A73-2F33-4770-85CD-98D77EBBF8C2}" dt="2019-04-27T15:00:09.567" v="1431" actId="14100"/>
          <ac:cxnSpMkLst>
            <pc:docMk/>
            <pc:sldMk cId="915899139" sldId="539"/>
            <ac:cxnSpMk id="10" creationId="{4707E1E3-6BE6-47DD-9C9E-B59A54DB7BC9}"/>
          </ac:cxnSpMkLst>
        </pc:cxnChg>
        <pc:cxnChg chg="add mod">
          <ac:chgData name="Eric Glover" userId="47c2a8b81aae47a8" providerId="LiveId" clId="{50086A73-2F33-4770-85CD-98D77EBBF8C2}" dt="2019-04-27T15:00:00.186" v="1417" actId="14100"/>
          <ac:cxnSpMkLst>
            <pc:docMk/>
            <pc:sldMk cId="915899139" sldId="539"/>
            <ac:cxnSpMk id="11" creationId="{22D444C6-F4FE-4844-8417-534F96F9EDEC}"/>
          </ac:cxnSpMkLst>
        </pc:cxnChg>
        <pc:cxnChg chg="add mod">
          <ac:chgData name="Eric Glover" userId="47c2a8b81aae47a8" providerId="LiveId" clId="{50086A73-2F33-4770-85CD-98D77EBBF8C2}" dt="2019-04-27T15:00:33.769" v="1464" actId="14100"/>
          <ac:cxnSpMkLst>
            <pc:docMk/>
            <pc:sldMk cId="915899139" sldId="539"/>
            <ac:cxnSpMk id="12" creationId="{602623CD-6742-4A90-B0F7-FD98686425F1}"/>
          </ac:cxnSpMkLst>
        </pc:cxnChg>
        <pc:cxnChg chg="add mod">
          <ac:chgData name="Eric Glover" userId="47c2a8b81aae47a8" providerId="LiveId" clId="{50086A73-2F33-4770-85CD-98D77EBBF8C2}" dt="2019-04-27T15:02:27.236" v="1510" actId="1037"/>
          <ac:cxnSpMkLst>
            <pc:docMk/>
            <pc:sldMk cId="915899139" sldId="539"/>
            <ac:cxnSpMk id="13" creationId="{1A4B8C2A-52F7-4054-87F7-6FD40124957A}"/>
          </ac:cxnSpMkLst>
        </pc:cxnChg>
        <pc:cxnChg chg="add mod">
          <ac:chgData name="Eric Glover" userId="47c2a8b81aae47a8" providerId="LiveId" clId="{50086A73-2F33-4770-85CD-98D77EBBF8C2}" dt="2019-04-27T15:01:10.208" v="1501" actId="14100"/>
          <ac:cxnSpMkLst>
            <pc:docMk/>
            <pc:sldMk cId="915899139" sldId="539"/>
            <ac:cxnSpMk id="14" creationId="{24530BB2-C102-40F0-AC9A-5A2A68D2DCF0}"/>
          </ac:cxnSpMkLst>
        </pc:cxnChg>
      </pc:sldChg>
      <pc:sldChg chg="addSp modSp ord modAnim">
        <pc:chgData name="Eric Glover" userId="47c2a8b81aae47a8" providerId="LiveId" clId="{50086A73-2F33-4770-85CD-98D77EBBF8C2}" dt="2019-04-27T16:09:40.741" v="3361" actId="13822"/>
        <pc:sldMkLst>
          <pc:docMk/>
          <pc:sldMk cId="3455915286" sldId="540"/>
        </pc:sldMkLst>
        <pc:spChg chg="mod">
          <ac:chgData name="Eric Glover" userId="47c2a8b81aae47a8" providerId="LiveId" clId="{50086A73-2F33-4770-85CD-98D77EBBF8C2}" dt="2019-04-27T15:16:00.941" v="1752" actId="14838"/>
          <ac:spMkLst>
            <pc:docMk/>
            <pc:sldMk cId="3455915286" sldId="540"/>
            <ac:spMk id="4" creationId="{9F5D94D2-C62E-4AA4-AEC2-CBFAF56E589A}"/>
          </ac:spMkLst>
        </pc:spChg>
        <pc:spChg chg="mod">
          <ac:chgData name="Eric Glover" userId="47c2a8b81aae47a8" providerId="LiveId" clId="{50086A73-2F33-4770-85CD-98D77EBBF8C2}" dt="2019-04-27T15:16:09.943" v="1783" actId="1035"/>
          <ac:spMkLst>
            <pc:docMk/>
            <pc:sldMk cId="3455915286" sldId="540"/>
            <ac:spMk id="7" creationId="{F8DFF7DC-E08E-47F1-AD78-DC58F7B2559C}"/>
          </ac:spMkLst>
        </pc:spChg>
        <pc:spChg chg="mod">
          <ac:chgData name="Eric Glover" userId="47c2a8b81aae47a8" providerId="LiveId" clId="{50086A73-2F33-4770-85CD-98D77EBBF8C2}" dt="2019-04-27T13:03:05.240" v="269" actId="14100"/>
          <ac:spMkLst>
            <pc:docMk/>
            <pc:sldMk cId="3455915286" sldId="540"/>
            <ac:spMk id="8" creationId="{B4D4F5F2-780D-4223-8F15-706EB1258DD2}"/>
          </ac:spMkLst>
        </pc:spChg>
        <pc:spChg chg="mod">
          <ac:chgData name="Eric Glover" userId="47c2a8b81aae47a8" providerId="LiveId" clId="{50086A73-2F33-4770-85CD-98D77EBBF8C2}" dt="2019-04-27T13:03:13.181" v="277" actId="6549"/>
          <ac:spMkLst>
            <pc:docMk/>
            <pc:sldMk cId="3455915286" sldId="540"/>
            <ac:spMk id="9" creationId="{6DB385B3-772C-4377-A43A-0E73F5EB415C}"/>
          </ac:spMkLst>
        </pc:spChg>
        <pc:spChg chg="add mod">
          <ac:chgData name="Eric Glover" userId="47c2a8b81aae47a8" providerId="LiveId" clId="{50086A73-2F33-4770-85CD-98D77EBBF8C2}" dt="2019-04-27T16:09:40.741" v="3361" actId="13822"/>
          <ac:spMkLst>
            <pc:docMk/>
            <pc:sldMk cId="3455915286" sldId="540"/>
            <ac:spMk id="10" creationId="{2337503C-5026-4CAE-B657-6E87E8A192F9}"/>
          </ac:spMkLst>
        </pc:spChg>
      </pc:sldChg>
      <pc:sldChg chg="addSp modSp add modAnim">
        <pc:chgData name="Eric Glover" userId="47c2a8b81aae47a8" providerId="LiveId" clId="{50086A73-2F33-4770-85CD-98D77EBBF8C2}" dt="2019-04-27T15:58:53.880" v="3251"/>
        <pc:sldMkLst>
          <pc:docMk/>
          <pc:sldMk cId="3982112160" sldId="541"/>
        </pc:sldMkLst>
        <pc:spChg chg="mod">
          <ac:chgData name="Eric Glover" userId="47c2a8b81aae47a8" providerId="LiveId" clId="{50086A73-2F33-4770-85CD-98D77EBBF8C2}" dt="2019-04-27T14:16:10.004" v="546" actId="6549"/>
          <ac:spMkLst>
            <pc:docMk/>
            <pc:sldMk cId="3982112160" sldId="541"/>
            <ac:spMk id="4" creationId="{9F5D94D2-C62E-4AA4-AEC2-CBFAF56E589A}"/>
          </ac:spMkLst>
        </pc:spChg>
        <pc:spChg chg="mod">
          <ac:chgData name="Eric Glover" userId="47c2a8b81aae47a8" providerId="LiveId" clId="{50086A73-2F33-4770-85CD-98D77EBBF8C2}" dt="2019-04-27T14:29:37.633" v="792" actId="1035"/>
          <ac:spMkLst>
            <pc:docMk/>
            <pc:sldMk cId="3982112160" sldId="541"/>
            <ac:spMk id="7" creationId="{F8DFF7DC-E08E-47F1-AD78-DC58F7B2559C}"/>
          </ac:spMkLst>
        </pc:spChg>
        <pc:spChg chg="add mod">
          <ac:chgData name="Eric Glover" userId="47c2a8b81aae47a8" providerId="LiveId" clId="{50086A73-2F33-4770-85CD-98D77EBBF8C2}" dt="2019-04-27T14:29:37.633" v="792" actId="1035"/>
          <ac:spMkLst>
            <pc:docMk/>
            <pc:sldMk cId="3982112160" sldId="541"/>
            <ac:spMk id="10" creationId="{B812861B-C5EA-4C06-9FA9-8D3728DBDF38}"/>
          </ac:spMkLst>
        </pc:spChg>
        <pc:cxnChg chg="add mod">
          <ac:chgData name="Eric Glover" userId="47c2a8b81aae47a8" providerId="LiveId" clId="{50086A73-2F33-4770-85CD-98D77EBBF8C2}" dt="2019-04-27T15:58:30.722" v="3246" actId="1035"/>
          <ac:cxnSpMkLst>
            <pc:docMk/>
            <pc:sldMk cId="3982112160" sldId="541"/>
            <ac:cxnSpMk id="11" creationId="{6C4DE52D-E3F6-4609-A53D-BCE524FA8891}"/>
          </ac:cxnSpMkLst>
        </pc:cxnChg>
        <pc:cxnChg chg="add mod">
          <ac:chgData name="Eric Glover" userId="47c2a8b81aae47a8" providerId="LiveId" clId="{50086A73-2F33-4770-85CD-98D77EBBF8C2}" dt="2019-04-27T15:58:26.417" v="3243" actId="1035"/>
          <ac:cxnSpMkLst>
            <pc:docMk/>
            <pc:sldMk cId="3982112160" sldId="541"/>
            <ac:cxnSpMk id="12" creationId="{9F7051E4-22F3-48B2-A688-C83386C87F55}"/>
          </ac:cxnSpMkLst>
        </pc:cxnChg>
        <pc:cxnChg chg="add mod">
          <ac:chgData name="Eric Glover" userId="47c2a8b81aae47a8" providerId="LiveId" clId="{50086A73-2F33-4770-85CD-98D77EBBF8C2}" dt="2019-04-27T15:58:40.499" v="3250" actId="1036"/>
          <ac:cxnSpMkLst>
            <pc:docMk/>
            <pc:sldMk cId="3982112160" sldId="541"/>
            <ac:cxnSpMk id="13" creationId="{3F1E4226-CB06-4C34-BB04-E37929F95156}"/>
          </ac:cxnSpMkLst>
        </pc:cxnChg>
        <pc:cxnChg chg="add mod">
          <ac:chgData name="Eric Glover" userId="47c2a8b81aae47a8" providerId="LiveId" clId="{50086A73-2F33-4770-85CD-98D77EBBF8C2}" dt="2019-04-27T15:58:35.503" v="3247" actId="14100"/>
          <ac:cxnSpMkLst>
            <pc:docMk/>
            <pc:sldMk cId="3982112160" sldId="541"/>
            <ac:cxnSpMk id="14" creationId="{11FAB171-7F0C-42C9-A570-C0C1FD70A51A}"/>
          </ac:cxnSpMkLst>
        </pc:cxnChg>
      </pc:sldChg>
      <pc:sldChg chg="addSp modSp add modAnim">
        <pc:chgData name="Eric Glover" userId="47c2a8b81aae47a8" providerId="LiveId" clId="{50086A73-2F33-4770-85CD-98D77EBBF8C2}" dt="2019-04-27T15:56:25.222" v="3225"/>
        <pc:sldMkLst>
          <pc:docMk/>
          <pc:sldMk cId="2533863383" sldId="542"/>
        </pc:sldMkLst>
        <pc:spChg chg="mod">
          <ac:chgData name="Eric Glover" userId="47c2a8b81aae47a8" providerId="LiveId" clId="{50086A73-2F33-4770-85CD-98D77EBBF8C2}" dt="2019-04-27T14:09:33.845" v="478" actId="14838"/>
          <ac:spMkLst>
            <pc:docMk/>
            <pc:sldMk cId="2533863383" sldId="542"/>
            <ac:spMk id="4" creationId="{9F5D94D2-C62E-4AA4-AEC2-CBFAF56E589A}"/>
          </ac:spMkLst>
        </pc:spChg>
        <pc:spChg chg="mod">
          <ac:chgData name="Eric Glover" userId="47c2a8b81aae47a8" providerId="LiveId" clId="{50086A73-2F33-4770-85CD-98D77EBBF8C2}" dt="2019-04-27T14:19:21.639" v="654" actId="1036"/>
          <ac:spMkLst>
            <pc:docMk/>
            <pc:sldMk cId="2533863383" sldId="542"/>
            <ac:spMk id="7" creationId="{F8DFF7DC-E08E-47F1-AD78-DC58F7B2559C}"/>
          </ac:spMkLst>
        </pc:spChg>
        <pc:spChg chg="add mod">
          <ac:chgData name="Eric Glover" userId="47c2a8b81aae47a8" providerId="LiveId" clId="{50086A73-2F33-4770-85CD-98D77EBBF8C2}" dt="2019-04-27T14:18:59.989" v="643" actId="6549"/>
          <ac:spMkLst>
            <pc:docMk/>
            <pc:sldMk cId="2533863383" sldId="542"/>
            <ac:spMk id="10" creationId="{F9D49BAA-21A3-4F46-B048-72604DFAEADC}"/>
          </ac:spMkLst>
        </pc:spChg>
      </pc:sldChg>
      <pc:sldChg chg="addSp delSp modSp add">
        <pc:chgData name="Eric Glover" userId="47c2a8b81aae47a8" providerId="LiveId" clId="{50086A73-2F33-4770-85CD-98D77EBBF8C2}" dt="2019-04-27T14:13:18.340" v="533"/>
        <pc:sldMkLst>
          <pc:docMk/>
          <pc:sldMk cId="1763006664" sldId="543"/>
        </pc:sldMkLst>
        <pc:spChg chg="mod">
          <ac:chgData name="Eric Glover" userId="47c2a8b81aae47a8" providerId="LiveId" clId="{50086A73-2F33-4770-85CD-98D77EBBF8C2}" dt="2019-04-27T14:13:18.340" v="533"/>
          <ac:spMkLst>
            <pc:docMk/>
            <pc:sldMk cId="1763006664" sldId="543"/>
            <ac:spMk id="4" creationId="{9F5D94D2-C62E-4AA4-AEC2-CBFAF56E589A}"/>
          </ac:spMkLst>
        </pc:spChg>
        <pc:spChg chg="del">
          <ac:chgData name="Eric Glover" userId="47c2a8b81aae47a8" providerId="LiveId" clId="{50086A73-2F33-4770-85CD-98D77EBBF8C2}" dt="2019-04-27T14:11:41.110" v="518" actId="478"/>
          <ac:spMkLst>
            <pc:docMk/>
            <pc:sldMk cId="1763006664" sldId="543"/>
            <ac:spMk id="7" creationId="{F8DFF7DC-E08E-47F1-AD78-DC58F7B2559C}"/>
          </ac:spMkLst>
        </pc:spChg>
        <pc:spChg chg="del">
          <ac:chgData name="Eric Glover" userId="47c2a8b81aae47a8" providerId="LiveId" clId="{50086A73-2F33-4770-85CD-98D77EBBF8C2}" dt="2019-04-27T14:11:39.862" v="517" actId="478"/>
          <ac:spMkLst>
            <pc:docMk/>
            <pc:sldMk cId="1763006664" sldId="543"/>
            <ac:spMk id="8" creationId="{B4D4F5F2-780D-4223-8F15-706EB1258DD2}"/>
          </ac:spMkLst>
        </pc:spChg>
        <pc:spChg chg="add del">
          <ac:chgData name="Eric Glover" userId="47c2a8b81aae47a8" providerId="LiveId" clId="{50086A73-2F33-4770-85CD-98D77EBBF8C2}" dt="2019-04-27T14:11:37.655" v="516" actId="478"/>
          <ac:spMkLst>
            <pc:docMk/>
            <pc:sldMk cId="1763006664" sldId="543"/>
            <ac:spMk id="9" creationId="{6DB385B3-772C-4377-A43A-0E73F5EB415C}"/>
          </ac:spMkLst>
        </pc:spChg>
        <pc:spChg chg="add">
          <ac:chgData name="Eric Glover" userId="47c2a8b81aae47a8" providerId="LiveId" clId="{50086A73-2F33-4770-85CD-98D77EBBF8C2}" dt="2019-04-27T14:11:57.967" v="524"/>
          <ac:spMkLst>
            <pc:docMk/>
            <pc:sldMk cId="1763006664" sldId="543"/>
            <ac:spMk id="10" creationId="{528C64DC-3770-4AF6-87CF-1A562AEF0119}"/>
          </ac:spMkLst>
        </pc:spChg>
        <pc:spChg chg="add">
          <ac:chgData name="Eric Glover" userId="47c2a8b81aae47a8" providerId="LiveId" clId="{50086A73-2F33-4770-85CD-98D77EBBF8C2}" dt="2019-04-27T14:11:57.967" v="524"/>
          <ac:spMkLst>
            <pc:docMk/>
            <pc:sldMk cId="1763006664" sldId="543"/>
            <ac:spMk id="11" creationId="{CF2B9EB5-B63D-43CF-85F0-FBA1FCB6AF5B}"/>
          </ac:spMkLst>
        </pc:spChg>
      </pc:sldChg>
      <pc:sldChg chg="addSp delSp modSp add del">
        <pc:chgData name="Eric Glover" userId="47c2a8b81aae47a8" providerId="LiveId" clId="{50086A73-2F33-4770-85CD-98D77EBBF8C2}" dt="2019-04-27T14:14:02.361" v="542" actId="2696"/>
        <pc:sldMkLst>
          <pc:docMk/>
          <pc:sldMk cId="1327938473" sldId="544"/>
        </pc:sldMkLst>
        <pc:spChg chg="mod">
          <ac:chgData name="Eric Glover" userId="47c2a8b81aae47a8" providerId="LiveId" clId="{50086A73-2F33-4770-85CD-98D77EBBF8C2}" dt="2019-04-27T14:12:50.325" v="528"/>
          <ac:spMkLst>
            <pc:docMk/>
            <pc:sldMk cId="1327938473" sldId="544"/>
            <ac:spMk id="4" creationId="{9F5D94D2-C62E-4AA4-AEC2-CBFAF56E589A}"/>
          </ac:spMkLst>
        </pc:spChg>
        <pc:spChg chg="del">
          <ac:chgData name="Eric Glover" userId="47c2a8b81aae47a8" providerId="LiveId" clId="{50086A73-2F33-4770-85CD-98D77EBBF8C2}" dt="2019-04-27T14:11:46.843" v="521" actId="478"/>
          <ac:spMkLst>
            <pc:docMk/>
            <pc:sldMk cId="1327938473" sldId="544"/>
            <ac:spMk id="7" creationId="{F8DFF7DC-E08E-47F1-AD78-DC58F7B2559C}"/>
          </ac:spMkLst>
        </pc:spChg>
        <pc:spChg chg="del">
          <ac:chgData name="Eric Glover" userId="47c2a8b81aae47a8" providerId="LiveId" clId="{50086A73-2F33-4770-85CD-98D77EBBF8C2}" dt="2019-04-27T14:11:44.297" v="519" actId="478"/>
          <ac:spMkLst>
            <pc:docMk/>
            <pc:sldMk cId="1327938473" sldId="544"/>
            <ac:spMk id="8" creationId="{B4D4F5F2-780D-4223-8F15-706EB1258DD2}"/>
          </ac:spMkLst>
        </pc:spChg>
        <pc:spChg chg="del">
          <ac:chgData name="Eric Glover" userId="47c2a8b81aae47a8" providerId="LiveId" clId="{50086A73-2F33-4770-85CD-98D77EBBF8C2}" dt="2019-04-27T14:11:45.887" v="520" actId="478"/>
          <ac:spMkLst>
            <pc:docMk/>
            <pc:sldMk cId="1327938473" sldId="544"/>
            <ac:spMk id="9" creationId="{6DB385B3-772C-4377-A43A-0E73F5EB415C}"/>
          </ac:spMkLst>
        </pc:spChg>
        <pc:spChg chg="add">
          <ac:chgData name="Eric Glover" userId="47c2a8b81aae47a8" providerId="LiveId" clId="{50086A73-2F33-4770-85CD-98D77EBBF8C2}" dt="2019-04-27T14:11:59.678" v="525"/>
          <ac:spMkLst>
            <pc:docMk/>
            <pc:sldMk cId="1327938473" sldId="544"/>
            <ac:spMk id="10" creationId="{708F6DA4-382F-4277-A58E-14BC2FFB1869}"/>
          </ac:spMkLst>
        </pc:spChg>
        <pc:spChg chg="add">
          <ac:chgData name="Eric Glover" userId="47c2a8b81aae47a8" providerId="LiveId" clId="{50086A73-2F33-4770-85CD-98D77EBBF8C2}" dt="2019-04-27T14:11:59.678" v="525"/>
          <ac:spMkLst>
            <pc:docMk/>
            <pc:sldMk cId="1327938473" sldId="544"/>
            <ac:spMk id="11" creationId="{BA69C0FD-929F-460C-A182-947F27821EC6}"/>
          </ac:spMkLst>
        </pc:spChg>
      </pc:sldChg>
      <pc:sldChg chg="addSp delSp modSp add">
        <pc:chgData name="Eric Glover" userId="47c2a8b81aae47a8" providerId="LiveId" clId="{50086A73-2F33-4770-85CD-98D77EBBF8C2}" dt="2019-04-27T14:14:43.940" v="543" actId="948"/>
        <pc:sldMkLst>
          <pc:docMk/>
          <pc:sldMk cId="1968536209" sldId="545"/>
        </pc:sldMkLst>
        <pc:spChg chg="mod">
          <ac:chgData name="Eric Glover" userId="47c2a8b81aae47a8" providerId="LiveId" clId="{50086A73-2F33-4770-85CD-98D77EBBF8C2}" dt="2019-04-27T14:14:43.940" v="543" actId="948"/>
          <ac:spMkLst>
            <pc:docMk/>
            <pc:sldMk cId="1968536209" sldId="545"/>
            <ac:spMk id="4" creationId="{9F5D94D2-C62E-4AA4-AEC2-CBFAF56E589A}"/>
          </ac:spMkLst>
        </pc:spChg>
        <pc:spChg chg="del">
          <ac:chgData name="Eric Glover" userId="47c2a8b81aae47a8" providerId="LiveId" clId="{50086A73-2F33-4770-85CD-98D77EBBF8C2}" dt="2019-04-27T14:13:56.378" v="540" actId="478"/>
          <ac:spMkLst>
            <pc:docMk/>
            <pc:sldMk cId="1968536209" sldId="545"/>
            <ac:spMk id="7" creationId="{F8DFF7DC-E08E-47F1-AD78-DC58F7B2559C}"/>
          </ac:spMkLst>
        </pc:spChg>
        <pc:spChg chg="del">
          <ac:chgData name="Eric Glover" userId="47c2a8b81aae47a8" providerId="LiveId" clId="{50086A73-2F33-4770-85CD-98D77EBBF8C2}" dt="2019-04-27T14:13:54.915" v="539" actId="478"/>
          <ac:spMkLst>
            <pc:docMk/>
            <pc:sldMk cId="1968536209" sldId="545"/>
            <ac:spMk id="8" creationId="{B4D4F5F2-780D-4223-8F15-706EB1258DD2}"/>
          </ac:spMkLst>
        </pc:spChg>
        <pc:spChg chg="del">
          <ac:chgData name="Eric Glover" userId="47c2a8b81aae47a8" providerId="LiveId" clId="{50086A73-2F33-4770-85CD-98D77EBBF8C2}" dt="2019-04-27T14:13:53.116" v="538" actId="478"/>
          <ac:spMkLst>
            <pc:docMk/>
            <pc:sldMk cId="1968536209" sldId="545"/>
            <ac:spMk id="9" creationId="{6DB385B3-772C-4377-A43A-0E73F5EB415C}"/>
          </ac:spMkLst>
        </pc:spChg>
        <pc:spChg chg="add">
          <ac:chgData name="Eric Glover" userId="47c2a8b81aae47a8" providerId="LiveId" clId="{50086A73-2F33-4770-85CD-98D77EBBF8C2}" dt="2019-04-27T14:14:00" v="541"/>
          <ac:spMkLst>
            <pc:docMk/>
            <pc:sldMk cId="1968536209" sldId="545"/>
            <ac:spMk id="10" creationId="{A80B9C78-9917-4305-BA8D-00595A56CB5C}"/>
          </ac:spMkLst>
        </pc:spChg>
        <pc:spChg chg="add">
          <ac:chgData name="Eric Glover" userId="47c2a8b81aae47a8" providerId="LiveId" clId="{50086A73-2F33-4770-85CD-98D77EBBF8C2}" dt="2019-04-27T14:14:00" v="541"/>
          <ac:spMkLst>
            <pc:docMk/>
            <pc:sldMk cId="1968536209" sldId="545"/>
            <ac:spMk id="11" creationId="{4678D5C8-0E96-4940-91B6-35F61C3732D2}"/>
          </ac:spMkLst>
        </pc:spChg>
      </pc:sldChg>
      <pc:sldChg chg="addSp modSp add">
        <pc:chgData name="Eric Glover" userId="47c2a8b81aae47a8" providerId="LiveId" clId="{50086A73-2F33-4770-85CD-98D77EBBF8C2}" dt="2019-04-27T16:00:28.619" v="3254" actId="14100"/>
        <pc:sldMkLst>
          <pc:docMk/>
          <pc:sldMk cId="1412316416" sldId="546"/>
        </pc:sldMkLst>
        <pc:spChg chg="mod">
          <ac:chgData name="Eric Glover" userId="47c2a8b81aae47a8" providerId="LiveId" clId="{50086A73-2F33-4770-85CD-98D77EBBF8C2}" dt="2019-04-27T14:17:41.018" v="569" actId="108"/>
          <ac:spMkLst>
            <pc:docMk/>
            <pc:sldMk cId="1412316416" sldId="546"/>
            <ac:spMk id="4" creationId="{9F5D94D2-C62E-4AA4-AEC2-CBFAF56E589A}"/>
          </ac:spMkLst>
        </pc:spChg>
        <pc:spChg chg="mod">
          <ac:chgData name="Eric Glover" userId="47c2a8b81aae47a8" providerId="LiveId" clId="{50086A73-2F33-4770-85CD-98D77EBBF8C2}" dt="2019-04-27T14:30:57.585" v="863" actId="20577"/>
          <ac:spMkLst>
            <pc:docMk/>
            <pc:sldMk cId="1412316416" sldId="546"/>
            <ac:spMk id="7" creationId="{F8DFF7DC-E08E-47F1-AD78-DC58F7B2559C}"/>
          </ac:spMkLst>
        </pc:spChg>
        <pc:cxnChg chg="add mod">
          <ac:chgData name="Eric Glover" userId="47c2a8b81aae47a8" providerId="LiveId" clId="{50086A73-2F33-4770-85CD-98D77EBBF8C2}" dt="2019-04-27T16:00:28.619" v="3254" actId="14100"/>
          <ac:cxnSpMkLst>
            <pc:docMk/>
            <pc:sldMk cId="1412316416" sldId="546"/>
            <ac:cxnSpMk id="10" creationId="{69F12203-3389-4E32-A780-7C1BB318C0A8}"/>
          </ac:cxnSpMkLst>
        </pc:cxnChg>
      </pc:sldChg>
      <pc:sldChg chg="addSp delSp modSp add modAnim">
        <pc:chgData name="Eric Glover" userId="47c2a8b81aae47a8" providerId="LiveId" clId="{50086A73-2F33-4770-85CD-98D77EBBF8C2}" dt="2019-04-27T15:56:36.096" v="3227"/>
        <pc:sldMkLst>
          <pc:docMk/>
          <pc:sldMk cId="1266094311" sldId="547"/>
        </pc:sldMkLst>
        <pc:spChg chg="mod">
          <ac:chgData name="Eric Glover" userId="47c2a8b81aae47a8" providerId="LiveId" clId="{50086A73-2F33-4770-85CD-98D77EBBF8C2}" dt="2019-04-27T14:27:11.688" v="663" actId="108"/>
          <ac:spMkLst>
            <pc:docMk/>
            <pc:sldMk cId="1266094311" sldId="547"/>
            <ac:spMk id="4" creationId="{9F5D94D2-C62E-4AA4-AEC2-CBFAF56E589A}"/>
          </ac:spMkLst>
        </pc:spChg>
        <pc:spChg chg="del mod">
          <ac:chgData name="Eric Glover" userId="47c2a8b81aae47a8" providerId="LiveId" clId="{50086A73-2F33-4770-85CD-98D77EBBF8C2}" dt="2019-04-27T14:29:28.076" v="776"/>
          <ac:spMkLst>
            <pc:docMk/>
            <pc:sldMk cId="1266094311" sldId="547"/>
            <ac:spMk id="7" creationId="{F8DFF7DC-E08E-47F1-AD78-DC58F7B2559C}"/>
          </ac:spMkLst>
        </pc:spChg>
        <pc:spChg chg="add mod">
          <ac:chgData name="Eric Glover" userId="47c2a8b81aae47a8" providerId="LiveId" clId="{50086A73-2F33-4770-85CD-98D77EBBF8C2}" dt="2019-04-27T14:29:54.616" v="813" actId="1036"/>
          <ac:spMkLst>
            <pc:docMk/>
            <pc:sldMk cId="1266094311" sldId="547"/>
            <ac:spMk id="10" creationId="{B8567914-76EC-4E2B-A58A-08224117C204}"/>
          </ac:spMkLst>
        </pc:spChg>
        <pc:spChg chg="add mod">
          <ac:chgData name="Eric Glover" userId="47c2a8b81aae47a8" providerId="LiveId" clId="{50086A73-2F33-4770-85CD-98D77EBBF8C2}" dt="2019-04-27T14:30:15.520" v="850" actId="20577"/>
          <ac:spMkLst>
            <pc:docMk/>
            <pc:sldMk cId="1266094311" sldId="547"/>
            <ac:spMk id="11" creationId="{8D9E1844-F0A5-4C98-AF21-FED1A991EA70}"/>
          </ac:spMkLst>
        </pc:spChg>
      </pc:sldChg>
      <pc:sldChg chg="addSp modSp add modAnim">
        <pc:chgData name="Eric Glover" userId="47c2a8b81aae47a8" providerId="LiveId" clId="{50086A73-2F33-4770-85CD-98D77EBBF8C2}" dt="2019-04-27T16:06:39.044" v="3303"/>
        <pc:sldMkLst>
          <pc:docMk/>
          <pc:sldMk cId="2643249245" sldId="548"/>
        </pc:sldMkLst>
        <pc:cxnChg chg="add mod">
          <ac:chgData name="Eric Glover" userId="47c2a8b81aae47a8" providerId="LiveId" clId="{50086A73-2F33-4770-85CD-98D77EBBF8C2}" dt="2019-04-27T16:06:15.610" v="3300" actId="208"/>
          <ac:cxnSpMkLst>
            <pc:docMk/>
            <pc:sldMk cId="2643249245" sldId="548"/>
            <ac:cxnSpMk id="5" creationId="{E9BCA047-0D43-4FED-9F2A-BAE1876555AB}"/>
          </ac:cxnSpMkLst>
        </pc:cxnChg>
        <pc:cxnChg chg="add mod">
          <ac:chgData name="Eric Glover" userId="47c2a8b81aae47a8" providerId="LiveId" clId="{50086A73-2F33-4770-85CD-98D77EBBF8C2}" dt="2019-04-27T16:06:15.610" v="3300" actId="208"/>
          <ac:cxnSpMkLst>
            <pc:docMk/>
            <pc:sldMk cId="2643249245" sldId="548"/>
            <ac:cxnSpMk id="11" creationId="{7C359BBA-609F-47C4-8E1A-945BFDF21620}"/>
          </ac:cxnSpMkLst>
        </pc:cxnChg>
        <pc:cxnChg chg="add mod">
          <ac:chgData name="Eric Glover" userId="47c2a8b81aae47a8" providerId="LiveId" clId="{50086A73-2F33-4770-85CD-98D77EBBF8C2}" dt="2019-04-27T16:00:48.745" v="3257" actId="14100"/>
          <ac:cxnSpMkLst>
            <pc:docMk/>
            <pc:sldMk cId="2643249245" sldId="548"/>
            <ac:cxnSpMk id="12" creationId="{74675280-88D7-4F5E-B504-A70C046D992C}"/>
          </ac:cxnSpMkLst>
        </pc:cxnChg>
        <pc:cxnChg chg="add mod">
          <ac:chgData name="Eric Glover" userId="47c2a8b81aae47a8" providerId="LiveId" clId="{50086A73-2F33-4770-85CD-98D77EBBF8C2}" dt="2019-04-27T16:06:15.610" v="3300" actId="208"/>
          <ac:cxnSpMkLst>
            <pc:docMk/>
            <pc:sldMk cId="2643249245" sldId="548"/>
            <ac:cxnSpMk id="13" creationId="{A6C16D18-9BA8-4AFE-B5F2-7B2950CD0030}"/>
          </ac:cxnSpMkLst>
        </pc:cxnChg>
        <pc:cxnChg chg="add mod">
          <ac:chgData name="Eric Glover" userId="47c2a8b81aae47a8" providerId="LiveId" clId="{50086A73-2F33-4770-85CD-98D77EBBF8C2}" dt="2019-04-27T16:06:15.610" v="3300" actId="208"/>
          <ac:cxnSpMkLst>
            <pc:docMk/>
            <pc:sldMk cId="2643249245" sldId="548"/>
            <ac:cxnSpMk id="15" creationId="{D78A7040-DED9-43B6-858A-DBA071CCF89D}"/>
          </ac:cxnSpMkLst>
        </pc:cxnChg>
        <pc:cxnChg chg="add mod">
          <ac:chgData name="Eric Glover" userId="47c2a8b81aae47a8" providerId="LiveId" clId="{50086A73-2F33-4770-85CD-98D77EBBF8C2}" dt="2019-04-27T16:06:21.514" v="3301" actId="208"/>
          <ac:cxnSpMkLst>
            <pc:docMk/>
            <pc:sldMk cId="2643249245" sldId="548"/>
            <ac:cxnSpMk id="16" creationId="{39438BE0-575E-466D-AF32-908A482FA4E3}"/>
          </ac:cxnSpMkLst>
        </pc:cxnChg>
        <pc:cxnChg chg="add mod">
          <ac:chgData name="Eric Glover" userId="47c2a8b81aae47a8" providerId="LiveId" clId="{50086A73-2F33-4770-85CD-98D77EBBF8C2}" dt="2019-04-27T16:05:56.921" v="3299" actId="208"/>
          <ac:cxnSpMkLst>
            <pc:docMk/>
            <pc:sldMk cId="2643249245" sldId="548"/>
            <ac:cxnSpMk id="18" creationId="{28F4B716-FB7D-4DF0-8B19-6A3CB0044A49}"/>
          </ac:cxnSpMkLst>
        </pc:cxnChg>
      </pc:sldChg>
      <pc:sldChg chg="addSp delSp modSp add delAnim modAnim">
        <pc:chgData name="Eric Glover" userId="47c2a8b81aae47a8" providerId="LiveId" clId="{50086A73-2F33-4770-85CD-98D77EBBF8C2}" dt="2019-04-27T16:08:58.729" v="3358" actId="1035"/>
        <pc:sldMkLst>
          <pc:docMk/>
          <pc:sldMk cId="870787696" sldId="549"/>
        </pc:sldMkLst>
        <pc:spChg chg="mod">
          <ac:chgData name="Eric Glover" userId="47c2a8b81aae47a8" providerId="LiveId" clId="{50086A73-2F33-4770-85CD-98D77EBBF8C2}" dt="2019-04-27T15:07:26.047" v="1519" actId="14838"/>
          <ac:spMkLst>
            <pc:docMk/>
            <pc:sldMk cId="870787696" sldId="549"/>
            <ac:spMk id="4" creationId="{9F5D94D2-C62E-4AA4-AEC2-CBFAF56E589A}"/>
          </ac:spMkLst>
        </pc:spChg>
        <pc:spChg chg="mod">
          <ac:chgData name="Eric Glover" userId="47c2a8b81aae47a8" providerId="LiveId" clId="{50086A73-2F33-4770-85CD-98D77EBBF8C2}" dt="2019-04-27T16:08:14.866" v="3306" actId="1076"/>
          <ac:spMkLst>
            <pc:docMk/>
            <pc:sldMk cId="870787696" sldId="549"/>
            <ac:spMk id="7" creationId="{F8DFF7DC-E08E-47F1-AD78-DC58F7B2559C}"/>
          </ac:spMkLst>
        </pc:spChg>
        <pc:spChg chg="add del mod">
          <ac:chgData name="Eric Glover" userId="47c2a8b81aae47a8" providerId="LiveId" clId="{50086A73-2F33-4770-85CD-98D77EBBF8C2}" dt="2019-04-27T15:09:42.547" v="1637" actId="478"/>
          <ac:spMkLst>
            <pc:docMk/>
            <pc:sldMk cId="870787696" sldId="549"/>
            <ac:spMk id="15" creationId="{D79CD0BE-7233-4A01-87E2-87A7BF8BBCB7}"/>
          </ac:spMkLst>
        </pc:spChg>
        <pc:spChg chg="add del">
          <ac:chgData name="Eric Glover" userId="47c2a8b81aae47a8" providerId="LiveId" clId="{50086A73-2F33-4770-85CD-98D77EBBF8C2}" dt="2019-04-27T15:12:40.647" v="1660"/>
          <ac:spMkLst>
            <pc:docMk/>
            <pc:sldMk cId="870787696" sldId="549"/>
            <ac:spMk id="16" creationId="{115EA842-ACDC-485E-A03A-9C167F73CF50}"/>
          </ac:spMkLst>
        </pc:spChg>
        <pc:spChg chg="add mod">
          <ac:chgData name="Eric Glover" userId="47c2a8b81aae47a8" providerId="LiveId" clId="{50086A73-2F33-4770-85CD-98D77EBBF8C2}" dt="2019-04-27T16:08:58.729" v="3358" actId="1035"/>
          <ac:spMkLst>
            <pc:docMk/>
            <pc:sldMk cId="870787696" sldId="549"/>
            <ac:spMk id="17" creationId="{8626DC45-51D4-47BA-80AC-02F5FEF5563A}"/>
          </ac:spMkLst>
        </pc:spChg>
        <pc:cxnChg chg="del">
          <ac:chgData name="Eric Glover" userId="47c2a8b81aae47a8" providerId="LiveId" clId="{50086A73-2F33-4770-85CD-98D77EBBF8C2}" dt="2019-04-27T15:04:27.304" v="1513" actId="478"/>
          <ac:cxnSpMkLst>
            <pc:docMk/>
            <pc:sldMk cId="870787696" sldId="549"/>
            <ac:cxnSpMk id="10" creationId="{4707E1E3-6BE6-47DD-9C9E-B59A54DB7BC9}"/>
          </ac:cxnSpMkLst>
        </pc:cxnChg>
        <pc:cxnChg chg="del">
          <ac:chgData name="Eric Glover" userId="47c2a8b81aae47a8" providerId="LiveId" clId="{50086A73-2F33-4770-85CD-98D77EBBF8C2}" dt="2019-04-27T15:04:28.327" v="1514" actId="478"/>
          <ac:cxnSpMkLst>
            <pc:docMk/>
            <pc:sldMk cId="870787696" sldId="549"/>
            <ac:cxnSpMk id="11" creationId="{22D444C6-F4FE-4844-8417-534F96F9EDEC}"/>
          </ac:cxnSpMkLst>
        </pc:cxnChg>
        <pc:cxnChg chg="del">
          <ac:chgData name="Eric Glover" userId="47c2a8b81aae47a8" providerId="LiveId" clId="{50086A73-2F33-4770-85CD-98D77EBBF8C2}" dt="2019-04-27T15:04:26.198" v="1512" actId="478"/>
          <ac:cxnSpMkLst>
            <pc:docMk/>
            <pc:sldMk cId="870787696" sldId="549"/>
            <ac:cxnSpMk id="12" creationId="{602623CD-6742-4A90-B0F7-FD98686425F1}"/>
          </ac:cxnSpMkLst>
        </pc:cxnChg>
        <pc:cxnChg chg="del">
          <ac:chgData name="Eric Glover" userId="47c2a8b81aae47a8" providerId="LiveId" clId="{50086A73-2F33-4770-85CD-98D77EBBF8C2}" dt="2019-04-27T15:04:30.927" v="1516" actId="478"/>
          <ac:cxnSpMkLst>
            <pc:docMk/>
            <pc:sldMk cId="870787696" sldId="549"/>
            <ac:cxnSpMk id="13" creationId="{1A4B8C2A-52F7-4054-87F7-6FD40124957A}"/>
          </ac:cxnSpMkLst>
        </pc:cxnChg>
        <pc:cxnChg chg="del">
          <ac:chgData name="Eric Glover" userId="47c2a8b81aae47a8" providerId="LiveId" clId="{50086A73-2F33-4770-85CD-98D77EBBF8C2}" dt="2019-04-27T15:04:29.652" v="1515" actId="478"/>
          <ac:cxnSpMkLst>
            <pc:docMk/>
            <pc:sldMk cId="870787696" sldId="549"/>
            <ac:cxnSpMk id="14" creationId="{24530BB2-C102-40F0-AC9A-5A2A68D2DCF0}"/>
          </ac:cxnSpMkLst>
        </pc:cxnChg>
      </pc:sldChg>
      <pc:sldChg chg="modSp add modAnim">
        <pc:chgData name="Eric Glover" userId="47c2a8b81aae47a8" providerId="LiveId" clId="{50086A73-2F33-4770-85CD-98D77EBBF8C2}" dt="2019-04-27T16:09:10.521" v="3359"/>
        <pc:sldMkLst>
          <pc:docMk/>
          <pc:sldMk cId="3840950773" sldId="550"/>
        </pc:sldMkLst>
        <pc:spChg chg="mod">
          <ac:chgData name="Eric Glover" userId="47c2a8b81aae47a8" providerId="LiveId" clId="{50086A73-2F33-4770-85CD-98D77EBBF8C2}" dt="2019-04-27T15:13:12.589" v="1663" actId="108"/>
          <ac:spMkLst>
            <pc:docMk/>
            <pc:sldMk cId="3840950773" sldId="550"/>
            <ac:spMk id="4" creationId="{9F5D94D2-C62E-4AA4-AEC2-CBFAF56E589A}"/>
          </ac:spMkLst>
        </pc:spChg>
        <pc:spChg chg="mod">
          <ac:chgData name="Eric Glover" userId="47c2a8b81aae47a8" providerId="LiveId" clId="{50086A73-2F33-4770-85CD-98D77EBBF8C2}" dt="2019-04-27T15:14:10.199" v="1715" actId="20577"/>
          <ac:spMkLst>
            <pc:docMk/>
            <pc:sldMk cId="3840950773" sldId="550"/>
            <ac:spMk id="7" creationId="{F8DFF7DC-E08E-47F1-AD78-DC58F7B2559C}"/>
          </ac:spMkLst>
        </pc:spChg>
      </pc:sldChg>
      <pc:sldChg chg="addSp delSp modSp add">
        <pc:chgData name="Eric Glover" userId="47c2a8b81aae47a8" providerId="LiveId" clId="{50086A73-2F33-4770-85CD-98D77EBBF8C2}" dt="2019-04-27T16:11:11.954" v="3374" actId="20577"/>
        <pc:sldMkLst>
          <pc:docMk/>
          <pc:sldMk cId="976713537" sldId="551"/>
        </pc:sldMkLst>
        <pc:spChg chg="mod">
          <ac:chgData name="Eric Glover" userId="47c2a8b81aae47a8" providerId="LiveId" clId="{50086A73-2F33-4770-85CD-98D77EBBF8C2}" dt="2019-04-27T16:10:45.867" v="3371" actId="6549"/>
          <ac:spMkLst>
            <pc:docMk/>
            <pc:sldMk cId="976713537" sldId="551"/>
            <ac:spMk id="2" creationId="{FB14E8CE-ED33-4D48-BB05-10E07E051F3C}"/>
          </ac:spMkLst>
        </pc:spChg>
        <pc:spChg chg="del">
          <ac:chgData name="Eric Glover" userId="47c2a8b81aae47a8" providerId="LiveId" clId="{50086A73-2F33-4770-85CD-98D77EBBF8C2}" dt="2019-04-27T15:20:00.481" v="1923" actId="1032"/>
          <ac:spMkLst>
            <pc:docMk/>
            <pc:sldMk cId="976713537" sldId="551"/>
            <ac:spMk id="3" creationId="{56B0F21D-BC4A-464B-BC7F-1B8B792E7573}"/>
          </ac:spMkLst>
        </pc:spChg>
        <pc:spChg chg="mod">
          <ac:chgData name="Eric Glover" userId="47c2a8b81aae47a8" providerId="LiveId" clId="{50086A73-2F33-4770-85CD-98D77EBBF8C2}" dt="2019-04-27T16:11:11.954" v="3374" actId="20577"/>
          <ac:spMkLst>
            <pc:docMk/>
            <pc:sldMk cId="976713537" sldId="551"/>
            <ac:spMk id="4" creationId="{DD9F3E18-1706-4CEC-95F8-D7C4FD7AAF04}"/>
          </ac:spMkLst>
        </pc:spChg>
        <pc:spChg chg="add mod">
          <ac:chgData name="Eric Glover" userId="47c2a8b81aae47a8" providerId="LiveId" clId="{50086A73-2F33-4770-85CD-98D77EBBF8C2}" dt="2019-04-27T15:29:35.601" v="2013" actId="403"/>
          <ac:spMkLst>
            <pc:docMk/>
            <pc:sldMk cId="976713537" sldId="551"/>
            <ac:spMk id="7" creationId="{947983C9-9C7B-4226-8409-90A579139CF5}"/>
          </ac:spMkLst>
        </pc:spChg>
        <pc:graphicFrameChg chg="add mod">
          <ac:chgData name="Eric Glover" userId="47c2a8b81aae47a8" providerId="LiveId" clId="{50086A73-2F33-4770-85CD-98D77EBBF8C2}" dt="2019-04-27T15:33:18.178" v="2073" actId="1036"/>
          <ac:graphicFrameMkLst>
            <pc:docMk/>
            <pc:sldMk cId="976713537" sldId="551"/>
            <ac:graphicFrameMk id="6" creationId="{FBA69A6F-45E4-45B9-A640-DA1FB6E5C3F4}"/>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2DDCE2-232A-4EBD-AB8A-075C5F1D7D30}" type="doc">
      <dgm:prSet loTypeId="urn:microsoft.com/office/officeart/2005/8/layout/radial3" loCatId="relationship" qsTypeId="urn:microsoft.com/office/officeart/2005/8/quickstyle/simple1" qsCatId="simple" csTypeId="urn:microsoft.com/office/officeart/2005/8/colors/accent1_2" csCatId="accent1" phldr="1"/>
      <dgm:spPr/>
      <dgm:t>
        <a:bodyPr/>
        <a:lstStyle/>
        <a:p>
          <a:endParaRPr lang="en-US"/>
        </a:p>
      </dgm:t>
    </dgm:pt>
    <dgm:pt modelId="{D9B1F9A4-CCAF-4F51-A045-DC52ADC2801F}">
      <dgm:prSet phldrT="[Text]" custT="1"/>
      <dgm:spPr/>
      <dgm:t>
        <a:bodyPr/>
        <a:lstStyle/>
        <a:p>
          <a:r>
            <a:rPr lang="en-US" sz="6000" dirty="0">
              <a:latin typeface="Segoe UI Black" panose="020B0A02040204020203" pitchFamily="34" charset="0"/>
              <a:ea typeface="Segoe UI Black" panose="020B0A02040204020203" pitchFamily="34" charset="0"/>
            </a:rPr>
            <a:t>Love</a:t>
          </a:r>
        </a:p>
      </dgm:t>
    </dgm:pt>
    <dgm:pt modelId="{14C78B37-D658-4ABF-8B74-76B188530075}" type="parTrans" cxnId="{1E5F5FCC-3440-4B90-817F-908EE231A45A}">
      <dgm:prSet/>
      <dgm:spPr/>
      <dgm:t>
        <a:bodyPr/>
        <a:lstStyle/>
        <a:p>
          <a:endParaRPr lang="en-US"/>
        </a:p>
      </dgm:t>
    </dgm:pt>
    <dgm:pt modelId="{4BBF1A7E-553F-4C45-8140-7C910104D5CA}" type="sibTrans" cxnId="{1E5F5FCC-3440-4B90-817F-908EE231A45A}">
      <dgm:prSet/>
      <dgm:spPr/>
      <dgm:t>
        <a:bodyPr/>
        <a:lstStyle/>
        <a:p>
          <a:endParaRPr lang="en-US"/>
        </a:p>
      </dgm:t>
    </dgm:pt>
    <dgm:pt modelId="{A3DB3D83-1018-4C77-9FD1-719736187221}">
      <dgm:prSet phldrT="[Text]"/>
      <dgm:spPr/>
      <dgm:t>
        <a:bodyPr/>
        <a:lstStyle/>
        <a:p>
          <a:r>
            <a:rPr lang="en-US" dirty="0">
              <a:latin typeface="Segoe UI Black" panose="020B0A02040204020203" pitchFamily="34" charset="0"/>
              <a:ea typeface="Segoe UI Black" panose="020B0A02040204020203" pitchFamily="34" charset="0"/>
            </a:rPr>
            <a:t>Weep</a:t>
          </a:r>
        </a:p>
      </dgm:t>
    </dgm:pt>
    <dgm:pt modelId="{EAC21F34-2D95-4C07-A558-87A0EBA090F1}" type="parTrans" cxnId="{9A984C80-DE3D-4C1F-BB9D-89FEDC3754FD}">
      <dgm:prSet/>
      <dgm:spPr/>
      <dgm:t>
        <a:bodyPr/>
        <a:lstStyle/>
        <a:p>
          <a:endParaRPr lang="en-US"/>
        </a:p>
      </dgm:t>
    </dgm:pt>
    <dgm:pt modelId="{DEFEA66C-F58C-4BEC-8DDC-7F780A85EC27}" type="sibTrans" cxnId="{9A984C80-DE3D-4C1F-BB9D-89FEDC3754FD}">
      <dgm:prSet/>
      <dgm:spPr/>
      <dgm:t>
        <a:bodyPr/>
        <a:lstStyle/>
        <a:p>
          <a:endParaRPr lang="en-US"/>
        </a:p>
      </dgm:t>
    </dgm:pt>
    <dgm:pt modelId="{0136DED3-EA24-4E1C-9ECA-53425B02FCFE}">
      <dgm:prSet phldrT="[Text]"/>
      <dgm:spPr/>
      <dgm:t>
        <a:bodyPr/>
        <a:lstStyle/>
        <a:p>
          <a:r>
            <a:rPr lang="en-US" dirty="0">
              <a:latin typeface="Segoe UI Black" panose="020B0A02040204020203" pitchFamily="34" charset="0"/>
              <a:ea typeface="Segoe UI Black" panose="020B0A02040204020203" pitchFamily="34" charset="0"/>
            </a:rPr>
            <a:t>Wipe</a:t>
          </a:r>
        </a:p>
      </dgm:t>
    </dgm:pt>
    <dgm:pt modelId="{A3C7A3D1-AD33-44F0-B568-22096DE9CE8D}" type="parTrans" cxnId="{6F011409-2CDB-48DC-AF88-6D5DA4369299}">
      <dgm:prSet/>
      <dgm:spPr/>
      <dgm:t>
        <a:bodyPr/>
        <a:lstStyle/>
        <a:p>
          <a:endParaRPr lang="en-US"/>
        </a:p>
      </dgm:t>
    </dgm:pt>
    <dgm:pt modelId="{B3FBEADC-CA75-4FCB-90B3-1EC221F4FFDB}" type="sibTrans" cxnId="{6F011409-2CDB-48DC-AF88-6D5DA4369299}">
      <dgm:prSet/>
      <dgm:spPr/>
      <dgm:t>
        <a:bodyPr/>
        <a:lstStyle/>
        <a:p>
          <a:endParaRPr lang="en-US"/>
        </a:p>
      </dgm:t>
    </dgm:pt>
    <dgm:pt modelId="{DAC7DF95-961E-47E4-80FF-2060BA2D87DF}">
      <dgm:prSet phldrT="[Text]"/>
      <dgm:spPr/>
      <dgm:t>
        <a:bodyPr/>
        <a:lstStyle/>
        <a:p>
          <a:r>
            <a:rPr lang="en-US" dirty="0">
              <a:latin typeface="Segoe UI Black" panose="020B0A02040204020203" pitchFamily="34" charset="0"/>
              <a:ea typeface="Segoe UI Black" panose="020B0A02040204020203" pitchFamily="34" charset="0"/>
            </a:rPr>
            <a:t>Kiss</a:t>
          </a:r>
        </a:p>
      </dgm:t>
    </dgm:pt>
    <dgm:pt modelId="{E59CC005-687C-42D6-994E-C5E6EC615605}" type="parTrans" cxnId="{C987FD8F-2533-4C7A-AD2A-265A53597904}">
      <dgm:prSet/>
      <dgm:spPr/>
      <dgm:t>
        <a:bodyPr/>
        <a:lstStyle/>
        <a:p>
          <a:endParaRPr lang="en-US"/>
        </a:p>
      </dgm:t>
    </dgm:pt>
    <dgm:pt modelId="{0D590D22-2F27-4B40-9980-990A33FCD7C7}" type="sibTrans" cxnId="{C987FD8F-2533-4C7A-AD2A-265A53597904}">
      <dgm:prSet/>
      <dgm:spPr/>
      <dgm:t>
        <a:bodyPr/>
        <a:lstStyle/>
        <a:p>
          <a:endParaRPr lang="en-US"/>
        </a:p>
      </dgm:t>
    </dgm:pt>
    <dgm:pt modelId="{B16EF95F-9CEA-4C3E-9A02-A2A4913561B1}">
      <dgm:prSet phldrT="[Text]"/>
      <dgm:spPr/>
      <dgm:t>
        <a:bodyPr/>
        <a:lstStyle/>
        <a:p>
          <a:r>
            <a:rPr lang="en-US" dirty="0">
              <a:latin typeface="Segoe UI Black" panose="020B0A02040204020203" pitchFamily="34" charset="0"/>
              <a:ea typeface="Segoe UI Black" panose="020B0A02040204020203" pitchFamily="34" charset="0"/>
            </a:rPr>
            <a:t>Anoint</a:t>
          </a:r>
        </a:p>
      </dgm:t>
    </dgm:pt>
    <dgm:pt modelId="{FF45CF57-56BE-425D-A95A-B0A9BEAD0286}" type="parTrans" cxnId="{CC8A9FB7-3FE6-48D5-8761-0AA1A1433186}">
      <dgm:prSet/>
      <dgm:spPr/>
      <dgm:t>
        <a:bodyPr/>
        <a:lstStyle/>
        <a:p>
          <a:endParaRPr lang="en-US"/>
        </a:p>
      </dgm:t>
    </dgm:pt>
    <dgm:pt modelId="{1256557C-E8FB-40F3-8C0B-9F34A0AD0DB4}" type="sibTrans" cxnId="{CC8A9FB7-3FE6-48D5-8761-0AA1A1433186}">
      <dgm:prSet/>
      <dgm:spPr/>
      <dgm:t>
        <a:bodyPr/>
        <a:lstStyle/>
        <a:p>
          <a:endParaRPr lang="en-US"/>
        </a:p>
      </dgm:t>
    </dgm:pt>
    <dgm:pt modelId="{4E476B4D-3BE2-4610-B366-C51998639B8F}" type="pres">
      <dgm:prSet presAssocID="{662DDCE2-232A-4EBD-AB8A-075C5F1D7D30}" presName="composite" presStyleCnt="0">
        <dgm:presLayoutVars>
          <dgm:chMax val="1"/>
          <dgm:dir/>
          <dgm:resizeHandles val="exact"/>
        </dgm:presLayoutVars>
      </dgm:prSet>
      <dgm:spPr/>
    </dgm:pt>
    <dgm:pt modelId="{A93438D6-A833-4C1E-9F4B-E37585EE779A}" type="pres">
      <dgm:prSet presAssocID="{662DDCE2-232A-4EBD-AB8A-075C5F1D7D30}" presName="radial" presStyleCnt="0">
        <dgm:presLayoutVars>
          <dgm:animLvl val="ctr"/>
        </dgm:presLayoutVars>
      </dgm:prSet>
      <dgm:spPr/>
    </dgm:pt>
    <dgm:pt modelId="{806EEC11-8A82-4785-94E2-1C9299CF9690}" type="pres">
      <dgm:prSet presAssocID="{D9B1F9A4-CCAF-4F51-A045-DC52ADC2801F}" presName="centerShape" presStyleLbl="vennNode1" presStyleIdx="0" presStyleCnt="5"/>
      <dgm:spPr/>
    </dgm:pt>
    <dgm:pt modelId="{54A926DD-8EA7-4984-9730-831A27FCDF37}" type="pres">
      <dgm:prSet presAssocID="{A3DB3D83-1018-4C77-9FD1-719736187221}" presName="node" presStyleLbl="vennNode1" presStyleIdx="1" presStyleCnt="5">
        <dgm:presLayoutVars>
          <dgm:bulletEnabled val="1"/>
        </dgm:presLayoutVars>
      </dgm:prSet>
      <dgm:spPr/>
    </dgm:pt>
    <dgm:pt modelId="{7F3C740E-F601-4FA9-8F07-B21DBA728F4A}" type="pres">
      <dgm:prSet presAssocID="{0136DED3-EA24-4E1C-9ECA-53425B02FCFE}" presName="node" presStyleLbl="vennNode1" presStyleIdx="2" presStyleCnt="5">
        <dgm:presLayoutVars>
          <dgm:bulletEnabled val="1"/>
        </dgm:presLayoutVars>
      </dgm:prSet>
      <dgm:spPr/>
    </dgm:pt>
    <dgm:pt modelId="{786FEFF8-CD00-40E2-9A4D-7860F99AD595}" type="pres">
      <dgm:prSet presAssocID="{DAC7DF95-961E-47E4-80FF-2060BA2D87DF}" presName="node" presStyleLbl="vennNode1" presStyleIdx="3" presStyleCnt="5">
        <dgm:presLayoutVars>
          <dgm:bulletEnabled val="1"/>
        </dgm:presLayoutVars>
      </dgm:prSet>
      <dgm:spPr/>
    </dgm:pt>
    <dgm:pt modelId="{2CD26CBB-2B55-4843-9CA2-B7A59CDB362D}" type="pres">
      <dgm:prSet presAssocID="{B16EF95F-9CEA-4C3E-9A02-A2A4913561B1}" presName="node" presStyleLbl="vennNode1" presStyleIdx="4" presStyleCnt="5">
        <dgm:presLayoutVars>
          <dgm:bulletEnabled val="1"/>
        </dgm:presLayoutVars>
      </dgm:prSet>
      <dgm:spPr/>
    </dgm:pt>
  </dgm:ptLst>
  <dgm:cxnLst>
    <dgm:cxn modelId="{6F011409-2CDB-48DC-AF88-6D5DA4369299}" srcId="{D9B1F9A4-CCAF-4F51-A045-DC52ADC2801F}" destId="{0136DED3-EA24-4E1C-9ECA-53425B02FCFE}" srcOrd="1" destOrd="0" parTransId="{A3C7A3D1-AD33-44F0-B568-22096DE9CE8D}" sibTransId="{B3FBEADC-CA75-4FCB-90B3-1EC221F4FFDB}"/>
    <dgm:cxn modelId="{529DA726-C53F-4FD8-B0BA-39E362942C15}" type="presOf" srcId="{0136DED3-EA24-4E1C-9ECA-53425B02FCFE}" destId="{7F3C740E-F601-4FA9-8F07-B21DBA728F4A}" srcOrd="0" destOrd="0" presId="urn:microsoft.com/office/officeart/2005/8/layout/radial3"/>
    <dgm:cxn modelId="{9A984C80-DE3D-4C1F-BB9D-89FEDC3754FD}" srcId="{D9B1F9A4-CCAF-4F51-A045-DC52ADC2801F}" destId="{A3DB3D83-1018-4C77-9FD1-719736187221}" srcOrd="0" destOrd="0" parTransId="{EAC21F34-2D95-4C07-A558-87A0EBA090F1}" sibTransId="{DEFEA66C-F58C-4BEC-8DDC-7F780A85EC27}"/>
    <dgm:cxn modelId="{C987FD8F-2533-4C7A-AD2A-265A53597904}" srcId="{D9B1F9A4-CCAF-4F51-A045-DC52ADC2801F}" destId="{DAC7DF95-961E-47E4-80FF-2060BA2D87DF}" srcOrd="2" destOrd="0" parTransId="{E59CC005-687C-42D6-994E-C5E6EC615605}" sibTransId="{0D590D22-2F27-4B40-9980-990A33FCD7C7}"/>
    <dgm:cxn modelId="{1F493895-8F54-4231-9A9A-F5EBF983FEBD}" type="presOf" srcId="{B16EF95F-9CEA-4C3E-9A02-A2A4913561B1}" destId="{2CD26CBB-2B55-4843-9CA2-B7A59CDB362D}" srcOrd="0" destOrd="0" presId="urn:microsoft.com/office/officeart/2005/8/layout/radial3"/>
    <dgm:cxn modelId="{E667ABB1-2A65-4120-A9CC-5A7B88AAF3C5}" type="presOf" srcId="{D9B1F9A4-CCAF-4F51-A045-DC52ADC2801F}" destId="{806EEC11-8A82-4785-94E2-1C9299CF9690}" srcOrd="0" destOrd="0" presId="urn:microsoft.com/office/officeart/2005/8/layout/radial3"/>
    <dgm:cxn modelId="{CC8A9FB7-3FE6-48D5-8761-0AA1A1433186}" srcId="{D9B1F9A4-CCAF-4F51-A045-DC52ADC2801F}" destId="{B16EF95F-9CEA-4C3E-9A02-A2A4913561B1}" srcOrd="3" destOrd="0" parTransId="{FF45CF57-56BE-425D-A95A-B0A9BEAD0286}" sibTransId="{1256557C-E8FB-40F3-8C0B-9F34A0AD0DB4}"/>
    <dgm:cxn modelId="{1E5F5FCC-3440-4B90-817F-908EE231A45A}" srcId="{662DDCE2-232A-4EBD-AB8A-075C5F1D7D30}" destId="{D9B1F9A4-CCAF-4F51-A045-DC52ADC2801F}" srcOrd="0" destOrd="0" parTransId="{14C78B37-D658-4ABF-8B74-76B188530075}" sibTransId="{4BBF1A7E-553F-4C45-8140-7C910104D5CA}"/>
    <dgm:cxn modelId="{4C5666DB-223D-4430-B77B-4D410C1A1CC1}" type="presOf" srcId="{DAC7DF95-961E-47E4-80FF-2060BA2D87DF}" destId="{786FEFF8-CD00-40E2-9A4D-7860F99AD595}" srcOrd="0" destOrd="0" presId="urn:microsoft.com/office/officeart/2005/8/layout/radial3"/>
    <dgm:cxn modelId="{409D52E0-6726-460A-8B80-D8015C600C65}" type="presOf" srcId="{A3DB3D83-1018-4C77-9FD1-719736187221}" destId="{54A926DD-8EA7-4984-9730-831A27FCDF37}" srcOrd="0" destOrd="0" presId="urn:microsoft.com/office/officeart/2005/8/layout/radial3"/>
    <dgm:cxn modelId="{5A7EBEE1-ECBB-48E2-B2E3-98330367BDD3}" type="presOf" srcId="{662DDCE2-232A-4EBD-AB8A-075C5F1D7D30}" destId="{4E476B4D-3BE2-4610-B366-C51998639B8F}" srcOrd="0" destOrd="0" presId="urn:microsoft.com/office/officeart/2005/8/layout/radial3"/>
    <dgm:cxn modelId="{EC824980-1969-4671-880C-22C91155B894}" type="presParOf" srcId="{4E476B4D-3BE2-4610-B366-C51998639B8F}" destId="{A93438D6-A833-4C1E-9F4B-E37585EE779A}" srcOrd="0" destOrd="0" presId="urn:microsoft.com/office/officeart/2005/8/layout/radial3"/>
    <dgm:cxn modelId="{10610E14-881C-483D-AF36-DA0651617502}" type="presParOf" srcId="{A93438D6-A833-4C1E-9F4B-E37585EE779A}" destId="{806EEC11-8A82-4785-94E2-1C9299CF9690}" srcOrd="0" destOrd="0" presId="urn:microsoft.com/office/officeart/2005/8/layout/radial3"/>
    <dgm:cxn modelId="{423FB8F9-CC99-48C0-95BF-90884C0947A1}" type="presParOf" srcId="{A93438D6-A833-4C1E-9F4B-E37585EE779A}" destId="{54A926DD-8EA7-4984-9730-831A27FCDF37}" srcOrd="1" destOrd="0" presId="urn:microsoft.com/office/officeart/2005/8/layout/radial3"/>
    <dgm:cxn modelId="{800B0904-EC40-46AD-96E9-931B10236E2F}" type="presParOf" srcId="{A93438D6-A833-4C1E-9F4B-E37585EE779A}" destId="{7F3C740E-F601-4FA9-8F07-B21DBA728F4A}" srcOrd="2" destOrd="0" presId="urn:microsoft.com/office/officeart/2005/8/layout/radial3"/>
    <dgm:cxn modelId="{4D1BACF1-B60C-486B-B4D6-A2C7F3E5AAD7}" type="presParOf" srcId="{A93438D6-A833-4C1E-9F4B-E37585EE779A}" destId="{786FEFF8-CD00-40E2-9A4D-7860F99AD595}" srcOrd="3" destOrd="0" presId="urn:microsoft.com/office/officeart/2005/8/layout/radial3"/>
    <dgm:cxn modelId="{779EC5CC-05F1-4CED-852A-BEB4F52AAC7D}" type="presParOf" srcId="{A93438D6-A833-4C1E-9F4B-E37585EE779A}" destId="{2CD26CBB-2B55-4843-9CA2-B7A59CDB362D}" srcOrd="4"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6EEC11-8A82-4785-94E2-1C9299CF9690}">
      <dsp:nvSpPr>
        <dsp:cNvPr id="0" name=""/>
        <dsp:cNvSpPr/>
      </dsp:nvSpPr>
      <dsp:spPr>
        <a:xfrm>
          <a:off x="1881882" y="1170682"/>
          <a:ext cx="2916435" cy="2916435"/>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76200" tIns="76200" rIns="76200" bIns="76200" numCol="1" spcCol="1270" anchor="ctr" anchorCtr="0">
          <a:noAutofit/>
        </a:bodyPr>
        <a:lstStyle/>
        <a:p>
          <a:pPr marL="0" lvl="0" indent="0" algn="ctr" defTabSz="2667000">
            <a:lnSpc>
              <a:spcPct val="90000"/>
            </a:lnSpc>
            <a:spcBef>
              <a:spcPct val="0"/>
            </a:spcBef>
            <a:spcAft>
              <a:spcPct val="35000"/>
            </a:spcAft>
            <a:buNone/>
          </a:pPr>
          <a:r>
            <a:rPr lang="en-US" sz="6000" kern="1200" dirty="0">
              <a:latin typeface="Segoe UI Black" panose="020B0A02040204020203" pitchFamily="34" charset="0"/>
              <a:ea typeface="Segoe UI Black" panose="020B0A02040204020203" pitchFamily="34" charset="0"/>
            </a:rPr>
            <a:t>Love</a:t>
          </a:r>
        </a:p>
      </dsp:txBody>
      <dsp:txXfrm>
        <a:off x="2308984" y="1597784"/>
        <a:ext cx="2062231" cy="2062231"/>
      </dsp:txXfrm>
    </dsp:sp>
    <dsp:sp modelId="{54A926DD-8EA7-4984-9730-831A27FCDF37}">
      <dsp:nvSpPr>
        <dsp:cNvPr id="0" name=""/>
        <dsp:cNvSpPr/>
      </dsp:nvSpPr>
      <dsp:spPr>
        <a:xfrm>
          <a:off x="2610991" y="520"/>
          <a:ext cx="1458217" cy="1458217"/>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kern="1200" dirty="0">
              <a:latin typeface="Segoe UI Black" panose="020B0A02040204020203" pitchFamily="34" charset="0"/>
              <a:ea typeface="Segoe UI Black" panose="020B0A02040204020203" pitchFamily="34" charset="0"/>
            </a:rPr>
            <a:t>Weep</a:t>
          </a:r>
        </a:p>
      </dsp:txBody>
      <dsp:txXfrm>
        <a:off x="2824542" y="214071"/>
        <a:ext cx="1031115" cy="1031115"/>
      </dsp:txXfrm>
    </dsp:sp>
    <dsp:sp modelId="{7F3C740E-F601-4FA9-8F07-B21DBA728F4A}">
      <dsp:nvSpPr>
        <dsp:cNvPr id="0" name=""/>
        <dsp:cNvSpPr/>
      </dsp:nvSpPr>
      <dsp:spPr>
        <a:xfrm>
          <a:off x="4510261" y="1899791"/>
          <a:ext cx="1458217" cy="1458217"/>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kern="1200" dirty="0">
              <a:latin typeface="Segoe UI Black" panose="020B0A02040204020203" pitchFamily="34" charset="0"/>
              <a:ea typeface="Segoe UI Black" panose="020B0A02040204020203" pitchFamily="34" charset="0"/>
            </a:rPr>
            <a:t>Wipe</a:t>
          </a:r>
        </a:p>
      </dsp:txBody>
      <dsp:txXfrm>
        <a:off x="4723812" y="2113342"/>
        <a:ext cx="1031115" cy="1031115"/>
      </dsp:txXfrm>
    </dsp:sp>
    <dsp:sp modelId="{786FEFF8-CD00-40E2-9A4D-7860F99AD595}">
      <dsp:nvSpPr>
        <dsp:cNvPr id="0" name=""/>
        <dsp:cNvSpPr/>
      </dsp:nvSpPr>
      <dsp:spPr>
        <a:xfrm>
          <a:off x="2610991" y="3799061"/>
          <a:ext cx="1458217" cy="1458217"/>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kern="1200" dirty="0">
              <a:latin typeface="Segoe UI Black" panose="020B0A02040204020203" pitchFamily="34" charset="0"/>
              <a:ea typeface="Segoe UI Black" panose="020B0A02040204020203" pitchFamily="34" charset="0"/>
            </a:rPr>
            <a:t>Kiss</a:t>
          </a:r>
        </a:p>
      </dsp:txBody>
      <dsp:txXfrm>
        <a:off x="2824542" y="4012612"/>
        <a:ext cx="1031115" cy="1031115"/>
      </dsp:txXfrm>
    </dsp:sp>
    <dsp:sp modelId="{2CD26CBB-2B55-4843-9CA2-B7A59CDB362D}">
      <dsp:nvSpPr>
        <dsp:cNvPr id="0" name=""/>
        <dsp:cNvSpPr/>
      </dsp:nvSpPr>
      <dsp:spPr>
        <a:xfrm>
          <a:off x="711720" y="1899791"/>
          <a:ext cx="1458217" cy="1458217"/>
        </a:xfrm>
        <a:prstGeom prst="ellipse">
          <a:avLst/>
        </a:prstGeom>
        <a:solidFill>
          <a:schemeClr val="accent1">
            <a:alpha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7940" tIns="27940" rIns="27940" bIns="27940" numCol="1" spcCol="1270" anchor="ctr" anchorCtr="0">
          <a:noAutofit/>
        </a:bodyPr>
        <a:lstStyle/>
        <a:p>
          <a:pPr marL="0" lvl="0" indent="0" algn="ctr" defTabSz="977900">
            <a:lnSpc>
              <a:spcPct val="90000"/>
            </a:lnSpc>
            <a:spcBef>
              <a:spcPct val="0"/>
            </a:spcBef>
            <a:spcAft>
              <a:spcPct val="35000"/>
            </a:spcAft>
            <a:buNone/>
          </a:pPr>
          <a:r>
            <a:rPr lang="en-US" sz="2200" kern="1200" dirty="0">
              <a:latin typeface="Segoe UI Black" panose="020B0A02040204020203" pitchFamily="34" charset="0"/>
              <a:ea typeface="Segoe UI Black" panose="020B0A02040204020203" pitchFamily="34" charset="0"/>
            </a:rPr>
            <a:t>Anoint</a:t>
          </a:r>
        </a:p>
      </dsp:txBody>
      <dsp:txXfrm>
        <a:off x="925271" y="2113342"/>
        <a:ext cx="1031115" cy="1031115"/>
      </dsp:txXfrm>
    </dsp:sp>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F8429F8-AC0F-45B7-976D-DAD05B0009C7}"/>
              </a:ext>
            </a:extLst>
          </p:cNvPr>
          <p:cNvSpPr>
            <a:spLocks noGrp="1"/>
          </p:cNvSpPr>
          <p:nvPr>
            <p:ph type="hdr" sz="quarter"/>
          </p:nvPr>
        </p:nvSpPr>
        <p:spPr>
          <a:xfrm>
            <a:off x="0" y="1"/>
            <a:ext cx="3169920" cy="481727"/>
          </a:xfrm>
          <a:prstGeom prst="rect">
            <a:avLst/>
          </a:prstGeom>
        </p:spPr>
        <p:txBody>
          <a:bodyPr vert="horz" lIns="96624" tIns="48313" rIns="96624" bIns="48313" rtlCol="0"/>
          <a:lstStyle>
            <a:lvl1pPr algn="l">
              <a:defRPr sz="1200"/>
            </a:lvl1pPr>
          </a:lstStyle>
          <a:p>
            <a:endParaRPr lang="en-US"/>
          </a:p>
        </p:txBody>
      </p:sp>
      <p:sp>
        <p:nvSpPr>
          <p:cNvPr id="3" name="Date Placeholder 2">
            <a:extLst>
              <a:ext uri="{FF2B5EF4-FFF2-40B4-BE49-F238E27FC236}">
                <a16:creationId xmlns:a16="http://schemas.microsoft.com/office/drawing/2014/main" id="{B16F6A41-4AF5-4E74-B2CC-F4D47B94C13E}"/>
              </a:ext>
            </a:extLst>
          </p:cNvPr>
          <p:cNvSpPr>
            <a:spLocks noGrp="1"/>
          </p:cNvSpPr>
          <p:nvPr>
            <p:ph type="dt" sz="quarter" idx="1"/>
          </p:nvPr>
        </p:nvSpPr>
        <p:spPr>
          <a:xfrm>
            <a:off x="4143587" y="1"/>
            <a:ext cx="3169920" cy="481727"/>
          </a:xfrm>
          <a:prstGeom prst="rect">
            <a:avLst/>
          </a:prstGeom>
        </p:spPr>
        <p:txBody>
          <a:bodyPr vert="horz" lIns="96624" tIns="48313" rIns="96624" bIns="48313" rtlCol="0"/>
          <a:lstStyle>
            <a:lvl1pPr algn="r">
              <a:defRPr sz="1200"/>
            </a:lvl1pPr>
          </a:lstStyle>
          <a:p>
            <a:fld id="{E993CF2D-B911-41AB-AA61-F2BC31230B68}" type="datetimeFigureOut">
              <a:rPr lang="en-US" smtClean="0"/>
              <a:t>4/26/2019</a:t>
            </a:fld>
            <a:endParaRPr lang="en-US"/>
          </a:p>
        </p:txBody>
      </p:sp>
      <p:sp>
        <p:nvSpPr>
          <p:cNvPr id="4" name="Footer Placeholder 3">
            <a:extLst>
              <a:ext uri="{FF2B5EF4-FFF2-40B4-BE49-F238E27FC236}">
                <a16:creationId xmlns:a16="http://schemas.microsoft.com/office/drawing/2014/main" id="{C2449B23-26EA-4396-A3AD-15260EE4D19B}"/>
              </a:ext>
            </a:extLst>
          </p:cNvPr>
          <p:cNvSpPr>
            <a:spLocks noGrp="1"/>
          </p:cNvSpPr>
          <p:nvPr>
            <p:ph type="ftr" sz="quarter" idx="2"/>
          </p:nvPr>
        </p:nvSpPr>
        <p:spPr>
          <a:xfrm>
            <a:off x="0" y="9119477"/>
            <a:ext cx="3169920" cy="481726"/>
          </a:xfrm>
          <a:prstGeom prst="rect">
            <a:avLst/>
          </a:prstGeom>
        </p:spPr>
        <p:txBody>
          <a:bodyPr vert="horz" lIns="96624" tIns="48313" rIns="96624" bIns="48313"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8344E74-3540-4699-89B0-7615514D00B9}"/>
              </a:ext>
            </a:extLst>
          </p:cNvPr>
          <p:cNvSpPr>
            <a:spLocks noGrp="1"/>
          </p:cNvSpPr>
          <p:nvPr>
            <p:ph type="sldNum" sz="quarter" idx="3"/>
          </p:nvPr>
        </p:nvSpPr>
        <p:spPr>
          <a:xfrm>
            <a:off x="4143587" y="9119477"/>
            <a:ext cx="3169920" cy="481726"/>
          </a:xfrm>
          <a:prstGeom prst="rect">
            <a:avLst/>
          </a:prstGeom>
        </p:spPr>
        <p:txBody>
          <a:bodyPr vert="horz" lIns="96624" tIns="48313" rIns="96624" bIns="48313" rtlCol="0" anchor="b"/>
          <a:lstStyle>
            <a:lvl1pPr algn="r">
              <a:defRPr sz="1200"/>
            </a:lvl1pPr>
          </a:lstStyle>
          <a:p>
            <a:fld id="{08465B5D-C2D9-4E7B-A599-CF9F8549ABCE}" type="slidenum">
              <a:rPr lang="en-US" smtClean="0"/>
              <a:t>‹#›</a:t>
            </a:fld>
            <a:endParaRPr lang="en-US"/>
          </a:p>
        </p:txBody>
      </p:sp>
    </p:spTree>
    <p:extLst>
      <p:ext uri="{BB962C8B-B14F-4D97-AF65-F5344CB8AC3E}">
        <p14:creationId xmlns:p14="http://schemas.microsoft.com/office/powerpoint/2010/main" val="18620055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1727"/>
          </a:xfrm>
          <a:prstGeom prst="rect">
            <a:avLst/>
          </a:prstGeom>
        </p:spPr>
        <p:txBody>
          <a:bodyPr vert="horz" lIns="96624" tIns="48313" rIns="96624" bIns="48313" rtlCol="0"/>
          <a:lstStyle>
            <a:lvl1pPr algn="l">
              <a:defRPr sz="1200"/>
            </a:lvl1pPr>
          </a:lstStyle>
          <a:p>
            <a:endParaRPr lang="en-US"/>
          </a:p>
        </p:txBody>
      </p:sp>
      <p:sp>
        <p:nvSpPr>
          <p:cNvPr id="3" name="Date Placeholder 2"/>
          <p:cNvSpPr>
            <a:spLocks noGrp="1"/>
          </p:cNvSpPr>
          <p:nvPr>
            <p:ph type="dt" idx="1"/>
          </p:nvPr>
        </p:nvSpPr>
        <p:spPr>
          <a:xfrm>
            <a:off x="4143587" y="1"/>
            <a:ext cx="3169920" cy="481727"/>
          </a:xfrm>
          <a:prstGeom prst="rect">
            <a:avLst/>
          </a:prstGeom>
        </p:spPr>
        <p:txBody>
          <a:bodyPr vert="horz" lIns="96624" tIns="48313" rIns="96624" bIns="48313" rtlCol="0"/>
          <a:lstStyle>
            <a:lvl1pPr algn="r">
              <a:defRPr sz="1200"/>
            </a:lvl1pPr>
          </a:lstStyle>
          <a:p>
            <a:fld id="{EF80E839-C3AC-449C-BEB1-BE189FE48FDB}" type="datetimeFigureOut">
              <a:rPr lang="en-US" smtClean="0"/>
              <a:t>4/26/2019</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24" tIns="48313" rIns="96624" bIns="48313"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24" tIns="48313" rIns="96624" bIns="4831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7"/>
            <a:ext cx="3169920" cy="481726"/>
          </a:xfrm>
          <a:prstGeom prst="rect">
            <a:avLst/>
          </a:prstGeom>
        </p:spPr>
        <p:txBody>
          <a:bodyPr vert="horz" lIns="96624" tIns="48313" rIns="96624" bIns="48313"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7"/>
            <a:ext cx="3169920" cy="481726"/>
          </a:xfrm>
          <a:prstGeom prst="rect">
            <a:avLst/>
          </a:prstGeom>
        </p:spPr>
        <p:txBody>
          <a:bodyPr vert="horz" lIns="96624" tIns="48313" rIns="96624" bIns="48313" rtlCol="0" anchor="b"/>
          <a:lstStyle>
            <a:lvl1pPr algn="r">
              <a:defRPr sz="1200"/>
            </a:lvl1pPr>
          </a:lstStyle>
          <a:p>
            <a:fld id="{F68F7363-63C7-4399-8E44-8264DD1F1C1E}" type="slidenum">
              <a:rPr lang="en-US" smtClean="0"/>
              <a:t>‹#›</a:t>
            </a:fld>
            <a:endParaRPr lang="en-US"/>
          </a:p>
        </p:txBody>
      </p:sp>
    </p:spTree>
    <p:extLst>
      <p:ext uri="{BB962C8B-B14F-4D97-AF65-F5344CB8AC3E}">
        <p14:creationId xmlns:p14="http://schemas.microsoft.com/office/powerpoint/2010/main" val="2248312917"/>
      </p:ext>
    </p:extLst>
  </p:cSld>
  <p:clrMap bg1="lt1" tx1="dk1" bg2="lt2" tx2="dk2" accent1="accent1" accent2="accent2" accent3="accent3" accent4="accent4" accent5="accent5" accent6="accent6" hlink="hlink" folHlink="folHlink"/>
  <p:notesStyle>
    <a:lvl1pPr marL="0" algn="l" defTabSz="914400" rtl="0" eaLnBrk="1" latinLnBrk="0" hangingPunct="1">
      <a:defRPr sz="1400" kern="120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400" kern="1200">
        <a:solidFill>
          <a:schemeClr val="tx1"/>
        </a:solidFill>
        <a:latin typeface="Segoe UI" panose="020B0502040204020203" pitchFamily="34" charset="0"/>
        <a:ea typeface="+mn-ea"/>
        <a:cs typeface="Segoe UI" panose="020B0502040204020203" pitchFamily="34" charset="0"/>
      </a:defRPr>
    </a:lvl2pPr>
    <a:lvl3pPr marL="914400" algn="l" defTabSz="914400" rtl="0" eaLnBrk="1" latinLnBrk="0" hangingPunct="1">
      <a:defRPr sz="1400" kern="1200">
        <a:solidFill>
          <a:schemeClr val="tx1"/>
        </a:solidFill>
        <a:latin typeface="Segoe UI" panose="020B0502040204020203" pitchFamily="34" charset="0"/>
        <a:ea typeface="+mn-ea"/>
        <a:cs typeface="Segoe UI" panose="020B0502040204020203" pitchFamily="34" charset="0"/>
      </a:defRPr>
    </a:lvl3pPr>
    <a:lvl4pPr marL="1371600" algn="l" defTabSz="914400" rtl="0" eaLnBrk="1" latinLnBrk="0" hangingPunct="1">
      <a:defRPr sz="1400" kern="1200">
        <a:solidFill>
          <a:schemeClr val="tx1"/>
        </a:solidFill>
        <a:latin typeface="Segoe UI" panose="020B0502040204020203" pitchFamily="34" charset="0"/>
        <a:ea typeface="+mn-ea"/>
        <a:cs typeface="Segoe UI" panose="020B0502040204020203" pitchFamily="34" charset="0"/>
      </a:defRPr>
    </a:lvl4pPr>
    <a:lvl5pPr marL="1828800" algn="l" defTabSz="914400" rtl="0" eaLnBrk="1" latinLnBrk="0" hangingPunct="1">
      <a:defRPr sz="1400" kern="1200">
        <a:solidFill>
          <a:schemeClr val="tx1"/>
        </a:solidFill>
        <a:latin typeface="Segoe UI" panose="020B0502040204020203" pitchFamily="34" charset="0"/>
        <a:ea typeface="+mn-ea"/>
        <a:cs typeface="Segoe UI" panose="020B0502040204020203"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8F7363-63C7-4399-8E44-8264DD1F1C1E}" type="slidenum">
              <a:rPr lang="en-US" smtClean="0"/>
              <a:t>1</a:t>
            </a:fld>
            <a:endParaRPr lang="en-US"/>
          </a:p>
        </p:txBody>
      </p:sp>
    </p:spTree>
    <p:extLst>
      <p:ext uri="{BB962C8B-B14F-4D97-AF65-F5344CB8AC3E}">
        <p14:creationId xmlns:p14="http://schemas.microsoft.com/office/powerpoint/2010/main" val="42767374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8F7363-63C7-4399-8E44-8264DD1F1C1E}" type="slidenum">
              <a:rPr lang="en-US" smtClean="0"/>
              <a:t>11</a:t>
            </a:fld>
            <a:endParaRPr lang="en-US"/>
          </a:p>
        </p:txBody>
      </p:sp>
    </p:spTree>
    <p:extLst>
      <p:ext uri="{BB962C8B-B14F-4D97-AF65-F5344CB8AC3E}">
        <p14:creationId xmlns:p14="http://schemas.microsoft.com/office/powerpoint/2010/main" val="23862629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8F7363-63C7-4399-8E44-8264DD1F1C1E}" type="slidenum">
              <a:rPr lang="en-US" smtClean="0"/>
              <a:t>12</a:t>
            </a:fld>
            <a:endParaRPr lang="en-US"/>
          </a:p>
        </p:txBody>
      </p:sp>
    </p:spTree>
    <p:extLst>
      <p:ext uri="{BB962C8B-B14F-4D97-AF65-F5344CB8AC3E}">
        <p14:creationId xmlns:p14="http://schemas.microsoft.com/office/powerpoint/2010/main" val="39704256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8F7363-63C7-4399-8E44-8264DD1F1C1E}" type="slidenum">
              <a:rPr lang="en-US" smtClean="0"/>
              <a:t>13</a:t>
            </a:fld>
            <a:endParaRPr lang="en-US"/>
          </a:p>
        </p:txBody>
      </p:sp>
    </p:spTree>
    <p:extLst>
      <p:ext uri="{BB962C8B-B14F-4D97-AF65-F5344CB8AC3E}">
        <p14:creationId xmlns:p14="http://schemas.microsoft.com/office/powerpoint/2010/main" val="15744117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8F7363-63C7-4399-8E44-8264DD1F1C1E}" type="slidenum">
              <a:rPr lang="en-US" smtClean="0"/>
              <a:t>14</a:t>
            </a:fld>
            <a:endParaRPr lang="en-US"/>
          </a:p>
        </p:txBody>
      </p:sp>
    </p:spTree>
    <p:extLst>
      <p:ext uri="{BB962C8B-B14F-4D97-AF65-F5344CB8AC3E}">
        <p14:creationId xmlns:p14="http://schemas.microsoft.com/office/powerpoint/2010/main" val="11416396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8F7363-63C7-4399-8E44-8264DD1F1C1E}" type="slidenum">
              <a:rPr lang="en-US" smtClean="0"/>
              <a:t>15</a:t>
            </a:fld>
            <a:endParaRPr lang="en-US"/>
          </a:p>
        </p:txBody>
      </p:sp>
    </p:spTree>
    <p:extLst>
      <p:ext uri="{BB962C8B-B14F-4D97-AF65-F5344CB8AC3E}">
        <p14:creationId xmlns:p14="http://schemas.microsoft.com/office/powerpoint/2010/main" val="36168864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8F7363-63C7-4399-8E44-8264DD1F1C1E}" type="slidenum">
              <a:rPr lang="en-US" smtClean="0"/>
              <a:t>16</a:t>
            </a:fld>
            <a:endParaRPr lang="en-US"/>
          </a:p>
        </p:txBody>
      </p:sp>
    </p:spTree>
    <p:extLst>
      <p:ext uri="{BB962C8B-B14F-4D97-AF65-F5344CB8AC3E}">
        <p14:creationId xmlns:p14="http://schemas.microsoft.com/office/powerpoint/2010/main" val="11488917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8F7363-63C7-4399-8E44-8264DD1F1C1E}" type="slidenum">
              <a:rPr lang="en-US" smtClean="0"/>
              <a:t>19</a:t>
            </a:fld>
            <a:endParaRPr lang="en-US"/>
          </a:p>
        </p:txBody>
      </p:sp>
    </p:spTree>
    <p:extLst>
      <p:ext uri="{BB962C8B-B14F-4D97-AF65-F5344CB8AC3E}">
        <p14:creationId xmlns:p14="http://schemas.microsoft.com/office/powerpoint/2010/main" val="14535148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8F7363-63C7-4399-8E44-8264DD1F1C1E}" type="slidenum">
              <a:rPr lang="en-US" smtClean="0"/>
              <a:t>3</a:t>
            </a:fld>
            <a:endParaRPr lang="en-US"/>
          </a:p>
        </p:txBody>
      </p:sp>
    </p:spTree>
    <p:extLst>
      <p:ext uri="{BB962C8B-B14F-4D97-AF65-F5344CB8AC3E}">
        <p14:creationId xmlns:p14="http://schemas.microsoft.com/office/powerpoint/2010/main" val="18555235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8F7363-63C7-4399-8E44-8264DD1F1C1E}" type="slidenum">
              <a:rPr lang="en-US" smtClean="0"/>
              <a:t>4</a:t>
            </a:fld>
            <a:endParaRPr lang="en-US"/>
          </a:p>
        </p:txBody>
      </p:sp>
    </p:spTree>
    <p:extLst>
      <p:ext uri="{BB962C8B-B14F-4D97-AF65-F5344CB8AC3E}">
        <p14:creationId xmlns:p14="http://schemas.microsoft.com/office/powerpoint/2010/main" val="3572606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8F7363-63C7-4399-8E44-8264DD1F1C1E}" type="slidenum">
              <a:rPr lang="en-US" smtClean="0"/>
              <a:t>5</a:t>
            </a:fld>
            <a:endParaRPr lang="en-US"/>
          </a:p>
        </p:txBody>
      </p:sp>
    </p:spTree>
    <p:extLst>
      <p:ext uri="{BB962C8B-B14F-4D97-AF65-F5344CB8AC3E}">
        <p14:creationId xmlns:p14="http://schemas.microsoft.com/office/powerpoint/2010/main" val="35200399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8F7363-63C7-4399-8E44-8264DD1F1C1E}" type="slidenum">
              <a:rPr lang="en-US" smtClean="0"/>
              <a:t>6</a:t>
            </a:fld>
            <a:endParaRPr lang="en-US"/>
          </a:p>
        </p:txBody>
      </p:sp>
    </p:spTree>
    <p:extLst>
      <p:ext uri="{BB962C8B-B14F-4D97-AF65-F5344CB8AC3E}">
        <p14:creationId xmlns:p14="http://schemas.microsoft.com/office/powerpoint/2010/main" val="32737453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8F7363-63C7-4399-8E44-8264DD1F1C1E}" type="slidenum">
              <a:rPr lang="en-US" smtClean="0"/>
              <a:t>7</a:t>
            </a:fld>
            <a:endParaRPr lang="en-US"/>
          </a:p>
        </p:txBody>
      </p:sp>
    </p:spTree>
    <p:extLst>
      <p:ext uri="{BB962C8B-B14F-4D97-AF65-F5344CB8AC3E}">
        <p14:creationId xmlns:p14="http://schemas.microsoft.com/office/powerpoint/2010/main" val="25700177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8F7363-63C7-4399-8E44-8264DD1F1C1E}" type="slidenum">
              <a:rPr lang="en-US" smtClean="0"/>
              <a:t>8</a:t>
            </a:fld>
            <a:endParaRPr lang="en-US"/>
          </a:p>
        </p:txBody>
      </p:sp>
    </p:spTree>
    <p:extLst>
      <p:ext uri="{BB962C8B-B14F-4D97-AF65-F5344CB8AC3E}">
        <p14:creationId xmlns:p14="http://schemas.microsoft.com/office/powerpoint/2010/main" val="12866735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8F7363-63C7-4399-8E44-8264DD1F1C1E}" type="slidenum">
              <a:rPr lang="en-US" smtClean="0"/>
              <a:t>9</a:t>
            </a:fld>
            <a:endParaRPr lang="en-US"/>
          </a:p>
        </p:txBody>
      </p:sp>
    </p:spTree>
    <p:extLst>
      <p:ext uri="{BB962C8B-B14F-4D97-AF65-F5344CB8AC3E}">
        <p14:creationId xmlns:p14="http://schemas.microsoft.com/office/powerpoint/2010/main" val="28725583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8F7363-63C7-4399-8E44-8264DD1F1C1E}" type="slidenum">
              <a:rPr lang="en-US" smtClean="0"/>
              <a:t>10</a:t>
            </a:fld>
            <a:endParaRPr lang="en-US"/>
          </a:p>
        </p:txBody>
      </p:sp>
    </p:spTree>
    <p:extLst>
      <p:ext uri="{BB962C8B-B14F-4D97-AF65-F5344CB8AC3E}">
        <p14:creationId xmlns:p14="http://schemas.microsoft.com/office/powerpoint/2010/main" val="2640510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rgbClr val="710505"/>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4800" spc="-50" baseline="0">
                <a:solidFill>
                  <a:schemeClr val="tx1"/>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rgbClr val="710505"/>
                </a:solidFill>
                <a:latin typeface="Segoe UI" panose="020B0502040204020203" pitchFamily="34" charset="0"/>
                <a:cs typeface="Segoe UI" panose="020B0502040204020203" pitchFamily="34"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cxnSp>
        <p:nvCxnSpPr>
          <p:cNvPr id="10" name="Straight Connector 9">
            <a:extLst>
              <a:ext uri="{FF2B5EF4-FFF2-40B4-BE49-F238E27FC236}">
                <a16:creationId xmlns:a16="http://schemas.microsoft.com/office/drawing/2014/main" id="{C67E0F0A-C065-4DDB-8E14-5CAD46D09D5A}"/>
              </a:ext>
            </a:extLst>
          </p:cNvPr>
          <p:cNvCxnSpPr>
            <a:cxnSpLocks/>
          </p:cNvCxnSpPr>
          <p:nvPr userDrawn="1"/>
        </p:nvCxnSpPr>
        <p:spPr bwMode="auto">
          <a:xfrm>
            <a:off x="1097279" y="4343400"/>
            <a:ext cx="10058401" cy="0"/>
          </a:xfrm>
          <a:prstGeom prst="line">
            <a:avLst/>
          </a:prstGeom>
          <a:solidFill>
            <a:srgbClr val="095CC4"/>
          </a:solidFill>
          <a:ln w="95250" cap="sq" cmpd="thickThin" algn="ctr">
            <a:solidFill>
              <a:srgbClr val="710505"/>
            </a:solidFill>
            <a:prstDash val="solid"/>
            <a:miter lim="0"/>
            <a:headEnd type="none" w="med" len="med"/>
            <a:tailEnd type="none" w="med" len="med"/>
          </a:ln>
          <a:effectLst/>
        </p:spPr>
      </p:cxnSp>
      <p:sp>
        <p:nvSpPr>
          <p:cNvPr id="11" name="Slide Number Placeholder 5">
            <a:extLst>
              <a:ext uri="{FF2B5EF4-FFF2-40B4-BE49-F238E27FC236}">
                <a16:creationId xmlns:a16="http://schemas.microsoft.com/office/drawing/2014/main" id="{B8E500F8-306A-4E43-9369-8BFCA68B42BD}"/>
              </a:ext>
            </a:extLst>
          </p:cNvPr>
          <p:cNvSpPr>
            <a:spLocks noGrp="1"/>
          </p:cNvSpPr>
          <p:nvPr>
            <p:ph type="sldNum" sz="quarter" idx="4"/>
          </p:nvPr>
        </p:nvSpPr>
        <p:spPr>
          <a:xfrm>
            <a:off x="10803775" y="6459787"/>
            <a:ext cx="1235825" cy="365125"/>
          </a:xfrm>
          <a:prstGeom prst="rect">
            <a:avLst/>
          </a:prstGeom>
        </p:spPr>
        <p:txBody>
          <a:bodyPr vert="horz" lIns="91440" tIns="45720" rIns="91440" bIns="45720" rtlCol="0" anchor="ctr"/>
          <a:lstStyle>
            <a:lvl1pPr algn="r">
              <a:defRPr sz="1200">
                <a:solidFill>
                  <a:srgbClr val="FFFFFF"/>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a:t>
            </a:fld>
            <a:endParaRPr lang="en-US"/>
          </a:p>
        </p:txBody>
      </p:sp>
    </p:spTree>
    <p:extLst>
      <p:ext uri="{BB962C8B-B14F-4D97-AF65-F5344CB8AC3E}">
        <p14:creationId xmlns:p14="http://schemas.microsoft.com/office/powerpoint/2010/main" val="33327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23297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3804"/>
            <a:ext cx="10972798" cy="1080202"/>
          </a:xfrm>
        </p:spPr>
        <p:txBody>
          <a:bodyPr>
            <a:normAutofit/>
          </a:bodyPr>
          <a:lstStyle>
            <a:lvl1pPr>
              <a:defRPr sz="4400">
                <a:solidFill>
                  <a:schemeClr val="tx1"/>
                </a:solidFill>
              </a:defRPr>
            </a:lvl1pPr>
          </a:lstStyle>
          <a:p>
            <a:r>
              <a:rPr lang="en-US"/>
              <a:t>Click to edit Master title style</a:t>
            </a:r>
          </a:p>
        </p:txBody>
      </p:sp>
      <p:sp>
        <p:nvSpPr>
          <p:cNvPr id="3" name="Content Placeholder 2"/>
          <p:cNvSpPr>
            <a:spLocks noGrp="1"/>
          </p:cNvSpPr>
          <p:nvPr>
            <p:ph idx="1"/>
          </p:nvPr>
        </p:nvSpPr>
        <p:spPr>
          <a:xfrm>
            <a:off x="609600" y="1276709"/>
            <a:ext cx="10972799" cy="4895489"/>
          </a:xfrm>
        </p:spPr>
        <p:txBody>
          <a:bodyPr>
            <a:normAutofit/>
          </a:bodyPr>
          <a:lstStyle>
            <a:lvl1pPr>
              <a:defRPr sz="3200">
                <a:solidFill>
                  <a:schemeClr val="tx1"/>
                </a:solidFill>
              </a:defRPr>
            </a:lvl1pPr>
            <a:lvl2pPr>
              <a:defRPr sz="28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7" name="Straight Connector 6">
            <a:extLst>
              <a:ext uri="{FF2B5EF4-FFF2-40B4-BE49-F238E27FC236}">
                <a16:creationId xmlns:a16="http://schemas.microsoft.com/office/drawing/2014/main" id="{1337F6C0-E6E7-413A-A817-CE12B54CB523}"/>
              </a:ext>
            </a:extLst>
          </p:cNvPr>
          <p:cNvCxnSpPr>
            <a:cxnSpLocks/>
          </p:cNvCxnSpPr>
          <p:nvPr userDrawn="1"/>
        </p:nvCxnSpPr>
        <p:spPr bwMode="auto">
          <a:xfrm>
            <a:off x="609599" y="1138698"/>
            <a:ext cx="10972800" cy="0"/>
          </a:xfrm>
          <a:prstGeom prst="line">
            <a:avLst/>
          </a:prstGeom>
          <a:solidFill>
            <a:srgbClr val="095CC4"/>
          </a:solidFill>
          <a:ln w="95250" cap="sq" cmpd="thickThin" algn="ctr">
            <a:solidFill>
              <a:srgbClr val="710505"/>
            </a:solidFill>
            <a:prstDash val="solid"/>
            <a:miter lim="0"/>
            <a:headEnd type="none" w="med" len="med"/>
            <a:tailEnd type="none" w="med" len="med"/>
          </a:ln>
          <a:effectLst/>
        </p:spPr>
      </p:cxnSp>
      <p:sp>
        <p:nvSpPr>
          <p:cNvPr id="12" name="Slide Number Placeholder 5">
            <a:extLst>
              <a:ext uri="{FF2B5EF4-FFF2-40B4-BE49-F238E27FC236}">
                <a16:creationId xmlns:a16="http://schemas.microsoft.com/office/drawing/2014/main" id="{7AAD4D71-E4BB-45D0-9669-687228FB6310}"/>
              </a:ext>
            </a:extLst>
          </p:cNvPr>
          <p:cNvSpPr>
            <a:spLocks noGrp="1"/>
          </p:cNvSpPr>
          <p:nvPr>
            <p:ph type="sldNum" sz="quarter" idx="4"/>
          </p:nvPr>
        </p:nvSpPr>
        <p:spPr>
          <a:xfrm>
            <a:off x="10803775" y="6459787"/>
            <a:ext cx="1235825" cy="365125"/>
          </a:xfrm>
          <a:prstGeom prst="rect">
            <a:avLst/>
          </a:prstGeom>
        </p:spPr>
        <p:txBody>
          <a:bodyPr vert="horz" lIns="91440" tIns="45720" rIns="91440" bIns="45720" rtlCol="0" anchor="ctr"/>
          <a:lstStyle>
            <a:lvl1pPr algn="r">
              <a:defRPr sz="1200">
                <a:solidFill>
                  <a:srgbClr val="FFFFFF"/>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a:t>
            </a:fld>
            <a:endParaRPr lang="en-US"/>
          </a:p>
        </p:txBody>
      </p:sp>
    </p:spTree>
    <p:extLst>
      <p:ext uri="{BB962C8B-B14F-4D97-AF65-F5344CB8AC3E}">
        <p14:creationId xmlns:p14="http://schemas.microsoft.com/office/powerpoint/2010/main" val="1264522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5"/>
            <a:ext cx="10058400" cy="1311145"/>
          </a:xfrm>
        </p:spPr>
        <p:txBody>
          <a:bodyPr/>
          <a:lstStyle>
            <a:lvl1pPr>
              <a:defRPr>
                <a:solidFill>
                  <a:schemeClr val="tx1"/>
                </a:solidFill>
              </a:defRPr>
            </a:lvl1pPr>
          </a:lstStyle>
          <a:p>
            <a:r>
              <a:rPr lang="en-US"/>
              <a:t>Click to edit Master title style</a:t>
            </a:r>
          </a:p>
        </p:txBody>
      </p:sp>
      <p:sp>
        <p:nvSpPr>
          <p:cNvPr id="3" name="Content Placeholder 2"/>
          <p:cNvSpPr>
            <a:spLocks noGrp="1"/>
          </p:cNvSpPr>
          <p:nvPr>
            <p:ph sz="half" idx="1"/>
          </p:nvPr>
        </p:nvSpPr>
        <p:spPr>
          <a:xfrm>
            <a:off x="1097280" y="1845734"/>
            <a:ext cx="4937760" cy="4023360"/>
          </a:xfrm>
        </p:spPr>
        <p:txBody>
          <a:bodyPr>
            <a:normAutofit/>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7"/>
            <a:ext cx="4937760" cy="4023359"/>
          </a:xfrm>
        </p:spPr>
        <p:txBody>
          <a:bodyPr>
            <a:normAutofit/>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9" name="Straight Connector 8">
            <a:extLst>
              <a:ext uri="{FF2B5EF4-FFF2-40B4-BE49-F238E27FC236}">
                <a16:creationId xmlns:a16="http://schemas.microsoft.com/office/drawing/2014/main" id="{8A1C448C-7198-4889-B40F-7FEACC81527F}"/>
              </a:ext>
            </a:extLst>
          </p:cNvPr>
          <p:cNvCxnSpPr>
            <a:cxnSpLocks/>
          </p:cNvCxnSpPr>
          <p:nvPr userDrawn="1"/>
        </p:nvCxnSpPr>
        <p:spPr bwMode="auto">
          <a:xfrm>
            <a:off x="1097279" y="1622600"/>
            <a:ext cx="10058401" cy="0"/>
          </a:xfrm>
          <a:prstGeom prst="line">
            <a:avLst/>
          </a:prstGeom>
          <a:solidFill>
            <a:srgbClr val="095CC4"/>
          </a:solidFill>
          <a:ln w="95250" cap="sq" cmpd="thickThin" algn="ctr">
            <a:solidFill>
              <a:srgbClr val="710505"/>
            </a:solidFill>
            <a:prstDash val="solid"/>
            <a:miter lim="0"/>
            <a:headEnd type="none" w="med" len="med"/>
            <a:tailEnd type="none" w="med" len="med"/>
          </a:ln>
          <a:effectLst/>
        </p:spPr>
      </p:cxnSp>
      <p:sp>
        <p:nvSpPr>
          <p:cNvPr id="10" name="Slide Number Placeholder 5">
            <a:extLst>
              <a:ext uri="{FF2B5EF4-FFF2-40B4-BE49-F238E27FC236}">
                <a16:creationId xmlns:a16="http://schemas.microsoft.com/office/drawing/2014/main" id="{76FA74D8-3377-4CDE-A137-79FA00632A42}"/>
              </a:ext>
            </a:extLst>
          </p:cNvPr>
          <p:cNvSpPr>
            <a:spLocks noGrp="1"/>
          </p:cNvSpPr>
          <p:nvPr>
            <p:ph type="sldNum" sz="quarter" idx="4"/>
          </p:nvPr>
        </p:nvSpPr>
        <p:spPr>
          <a:xfrm>
            <a:off x="10803775" y="6459787"/>
            <a:ext cx="1235825" cy="365125"/>
          </a:xfrm>
          <a:prstGeom prst="rect">
            <a:avLst/>
          </a:prstGeom>
        </p:spPr>
        <p:txBody>
          <a:bodyPr vert="horz" lIns="91440" tIns="45720" rIns="91440" bIns="45720" rtlCol="0" anchor="ctr"/>
          <a:lstStyle>
            <a:lvl1pPr algn="r">
              <a:defRPr sz="1200">
                <a:solidFill>
                  <a:srgbClr val="FFFFFF"/>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a:t>
            </a:fld>
            <a:endParaRPr lang="en-US"/>
          </a:p>
        </p:txBody>
      </p:sp>
    </p:spTree>
    <p:extLst>
      <p:ext uri="{BB962C8B-B14F-4D97-AF65-F5344CB8AC3E}">
        <p14:creationId xmlns:p14="http://schemas.microsoft.com/office/powerpoint/2010/main" val="2682785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6"/>
            <a:ext cx="10058400" cy="1313594"/>
          </a:xfrm>
        </p:spPr>
        <p:txBody>
          <a:bodyPr/>
          <a:lstStyle>
            <a:lvl1pPr>
              <a:defRPr>
                <a:solidFill>
                  <a:schemeClr val="tx1"/>
                </a:solidFill>
              </a:defRPr>
            </a:lvl1p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400" b="0" cap="all" baseline="0">
                <a:solidFill>
                  <a:srgbClr val="710505"/>
                </a:solidFill>
                <a:latin typeface="Segoe UI Semibold" panose="020B0702040204020203" pitchFamily="34" charset="0"/>
                <a:cs typeface="Segoe UI Semibold" panose="020B07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286760"/>
          </a:xfrm>
        </p:spPr>
        <p:txBody>
          <a:bodyPr>
            <a:normAutofit/>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vert="horz" lIns="91440" tIns="45720" rIns="91440" bIns="45720" rtlCol="0" anchor="ctr">
            <a:normAutofit/>
          </a:bodyPr>
          <a:lstStyle>
            <a:lvl1pPr>
              <a:defRPr lang="en-US" sz="2400" cap="all" baseline="0" smtClean="0">
                <a:solidFill>
                  <a:srgbClr val="710505"/>
                </a:solidFill>
                <a:latin typeface="Segoe UI Semibold" panose="020B0702040204020203" pitchFamily="34" charset="0"/>
                <a:cs typeface="Segoe UI Semibold" panose="020B0702040204020203" pitchFamily="34" charset="0"/>
              </a:defRPr>
            </a:lvl1pPr>
          </a:lstStyle>
          <a:p>
            <a:pPr marL="0" lvl="0" indent="0">
              <a:buNone/>
            </a:pPr>
            <a:r>
              <a:rPr lang="en-US"/>
              <a:t>Edit Master text styles</a:t>
            </a:r>
          </a:p>
        </p:txBody>
      </p:sp>
      <p:sp>
        <p:nvSpPr>
          <p:cNvPr id="6" name="Content Placeholder 5"/>
          <p:cNvSpPr>
            <a:spLocks noGrp="1"/>
          </p:cNvSpPr>
          <p:nvPr>
            <p:ph sz="quarter" idx="4"/>
          </p:nvPr>
        </p:nvSpPr>
        <p:spPr>
          <a:xfrm>
            <a:off x="6217920" y="2582334"/>
            <a:ext cx="4937760" cy="3286760"/>
          </a:xfrm>
        </p:spPr>
        <p:txBody>
          <a:bodyPr>
            <a:normAutofit/>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9EE33766-C96E-48B8-9166-0EB677AC5753}"/>
              </a:ext>
            </a:extLst>
          </p:cNvPr>
          <p:cNvCxnSpPr>
            <a:cxnSpLocks/>
          </p:cNvCxnSpPr>
          <p:nvPr userDrawn="1"/>
        </p:nvCxnSpPr>
        <p:spPr bwMode="auto">
          <a:xfrm>
            <a:off x="1097279" y="1600200"/>
            <a:ext cx="10058401" cy="0"/>
          </a:xfrm>
          <a:prstGeom prst="line">
            <a:avLst/>
          </a:prstGeom>
          <a:solidFill>
            <a:srgbClr val="095CC4"/>
          </a:solidFill>
          <a:ln w="95250" cap="sq" cmpd="thickThin" algn="ctr">
            <a:solidFill>
              <a:srgbClr val="710505"/>
            </a:solidFill>
            <a:prstDash val="solid"/>
            <a:miter lim="0"/>
            <a:headEnd type="none" w="med" len="med"/>
            <a:tailEnd type="none" w="med" len="med"/>
          </a:ln>
          <a:effectLst/>
        </p:spPr>
      </p:cxnSp>
      <p:sp>
        <p:nvSpPr>
          <p:cNvPr id="12" name="Slide Number Placeholder 5">
            <a:extLst>
              <a:ext uri="{FF2B5EF4-FFF2-40B4-BE49-F238E27FC236}">
                <a16:creationId xmlns:a16="http://schemas.microsoft.com/office/drawing/2014/main" id="{961B9602-7BCB-4A21-9489-BC80B8A49C21}"/>
              </a:ext>
            </a:extLst>
          </p:cNvPr>
          <p:cNvSpPr>
            <a:spLocks noGrp="1"/>
          </p:cNvSpPr>
          <p:nvPr>
            <p:ph type="sldNum" sz="quarter" idx="10"/>
          </p:nvPr>
        </p:nvSpPr>
        <p:spPr>
          <a:xfrm>
            <a:off x="10803775" y="6459787"/>
            <a:ext cx="1235825" cy="365125"/>
          </a:xfrm>
          <a:prstGeom prst="rect">
            <a:avLst/>
          </a:prstGeom>
        </p:spPr>
        <p:txBody>
          <a:bodyPr vert="horz" lIns="91440" tIns="45720" rIns="91440" bIns="45720" rtlCol="0" anchor="ctr"/>
          <a:lstStyle>
            <a:lvl1pPr algn="r">
              <a:defRPr sz="1200">
                <a:solidFill>
                  <a:srgbClr val="FFFFFF"/>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a:t>
            </a:fld>
            <a:endParaRPr lang="en-US"/>
          </a:p>
        </p:txBody>
      </p:sp>
    </p:spTree>
    <p:extLst>
      <p:ext uri="{BB962C8B-B14F-4D97-AF65-F5344CB8AC3E}">
        <p14:creationId xmlns:p14="http://schemas.microsoft.com/office/powerpoint/2010/main" val="3911121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6"/>
            <a:ext cx="10058400" cy="1313594"/>
          </a:xfrm>
        </p:spPr>
        <p:txBody>
          <a:bodyPr/>
          <a:lstStyle>
            <a:lvl1pPr>
              <a:defRPr>
                <a:solidFill>
                  <a:schemeClr val="tx1"/>
                </a:solidFill>
              </a:defRPr>
            </a:lvl1pPr>
          </a:lstStyle>
          <a:p>
            <a:r>
              <a:rPr lang="en-US"/>
              <a:t>Click to edit Master title style</a:t>
            </a:r>
          </a:p>
        </p:txBody>
      </p:sp>
      <p:cxnSp>
        <p:nvCxnSpPr>
          <p:cNvPr id="6" name="Straight Connector 5">
            <a:extLst>
              <a:ext uri="{FF2B5EF4-FFF2-40B4-BE49-F238E27FC236}">
                <a16:creationId xmlns:a16="http://schemas.microsoft.com/office/drawing/2014/main" id="{233EFAA4-35C9-46FA-82CC-14305F1DC6BE}"/>
              </a:ext>
            </a:extLst>
          </p:cNvPr>
          <p:cNvCxnSpPr>
            <a:cxnSpLocks/>
          </p:cNvCxnSpPr>
          <p:nvPr userDrawn="1"/>
        </p:nvCxnSpPr>
        <p:spPr bwMode="auto">
          <a:xfrm>
            <a:off x="1097279" y="1600200"/>
            <a:ext cx="10058401" cy="0"/>
          </a:xfrm>
          <a:prstGeom prst="line">
            <a:avLst/>
          </a:prstGeom>
          <a:solidFill>
            <a:srgbClr val="095CC4"/>
          </a:solidFill>
          <a:ln w="95250" cap="sq" cmpd="thickThin" algn="ctr">
            <a:solidFill>
              <a:srgbClr val="710505"/>
            </a:solidFill>
            <a:prstDash val="solid"/>
            <a:miter lim="0"/>
            <a:headEnd type="none" w="med" len="med"/>
            <a:tailEnd type="none" w="med" len="med"/>
          </a:ln>
          <a:effectLst/>
        </p:spPr>
      </p:cxnSp>
      <p:sp>
        <p:nvSpPr>
          <p:cNvPr id="9" name="Slide Number Placeholder 5">
            <a:extLst>
              <a:ext uri="{FF2B5EF4-FFF2-40B4-BE49-F238E27FC236}">
                <a16:creationId xmlns:a16="http://schemas.microsoft.com/office/drawing/2014/main" id="{C54594F2-1D96-4933-B0E7-3DFAC4A670B3}"/>
              </a:ext>
            </a:extLst>
          </p:cNvPr>
          <p:cNvSpPr>
            <a:spLocks noGrp="1"/>
          </p:cNvSpPr>
          <p:nvPr>
            <p:ph type="sldNum" sz="quarter" idx="4"/>
          </p:nvPr>
        </p:nvSpPr>
        <p:spPr>
          <a:xfrm>
            <a:off x="10803775" y="6459787"/>
            <a:ext cx="1235825" cy="365125"/>
          </a:xfrm>
          <a:prstGeom prst="rect">
            <a:avLst/>
          </a:prstGeom>
        </p:spPr>
        <p:txBody>
          <a:bodyPr vert="horz" lIns="91440" tIns="45720" rIns="91440" bIns="45720" rtlCol="0" anchor="ctr"/>
          <a:lstStyle>
            <a:lvl1pPr algn="r">
              <a:defRPr sz="1200">
                <a:solidFill>
                  <a:srgbClr val="FFFFFF"/>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a:t>
            </a:fld>
            <a:endParaRPr lang="en-US"/>
          </a:p>
        </p:txBody>
      </p:sp>
    </p:spTree>
    <p:extLst>
      <p:ext uri="{BB962C8B-B14F-4D97-AF65-F5344CB8AC3E}">
        <p14:creationId xmlns:p14="http://schemas.microsoft.com/office/powerpoint/2010/main" val="2063374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8" y="0"/>
            <a:ext cx="4050791" cy="6858000"/>
          </a:xfrm>
          <a:prstGeom prst="rect">
            <a:avLst/>
          </a:prstGeom>
          <a:solidFill>
            <a:srgbClr val="710505"/>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2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613650" y="731520"/>
            <a:ext cx="6679191" cy="5257800"/>
          </a:xfrm>
        </p:spPr>
        <p:txBody>
          <a:bodyPr>
            <a:normAutofit/>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20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Slide Number Placeholder 5">
            <a:extLst>
              <a:ext uri="{FF2B5EF4-FFF2-40B4-BE49-F238E27FC236}">
                <a16:creationId xmlns:a16="http://schemas.microsoft.com/office/drawing/2014/main" id="{129E1FE3-414C-405D-9A47-77969018A69E}"/>
              </a:ext>
            </a:extLst>
          </p:cNvPr>
          <p:cNvSpPr>
            <a:spLocks noGrp="1"/>
          </p:cNvSpPr>
          <p:nvPr>
            <p:ph type="sldNum" sz="quarter" idx="4"/>
          </p:nvPr>
        </p:nvSpPr>
        <p:spPr>
          <a:xfrm>
            <a:off x="10803775" y="6459787"/>
            <a:ext cx="1235825" cy="365125"/>
          </a:xfrm>
          <a:prstGeom prst="rect">
            <a:avLst/>
          </a:prstGeom>
        </p:spPr>
        <p:txBody>
          <a:bodyPr vert="horz" lIns="91440" tIns="45720" rIns="91440" bIns="45720" rtlCol="0" anchor="ctr"/>
          <a:lstStyle>
            <a:lvl1pPr algn="r">
              <a:defRPr sz="1200">
                <a:solidFill>
                  <a:srgbClr val="710505"/>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a:t>
            </a:fld>
            <a:endParaRPr lang="en-US"/>
          </a:p>
        </p:txBody>
      </p:sp>
      <p:grpSp>
        <p:nvGrpSpPr>
          <p:cNvPr id="11" name="Group 10">
            <a:extLst>
              <a:ext uri="{FF2B5EF4-FFF2-40B4-BE49-F238E27FC236}">
                <a16:creationId xmlns:a16="http://schemas.microsoft.com/office/drawing/2014/main" id="{8B0407C2-43B6-4378-86BF-3E44BB054E4E}"/>
              </a:ext>
            </a:extLst>
          </p:cNvPr>
          <p:cNvGrpSpPr/>
          <p:nvPr userDrawn="1"/>
        </p:nvGrpSpPr>
        <p:grpSpPr>
          <a:xfrm>
            <a:off x="-14910" y="6409357"/>
            <a:ext cx="3581400" cy="516312"/>
            <a:chOff x="-14910" y="6409357"/>
            <a:chExt cx="3581400" cy="516312"/>
          </a:xfrm>
        </p:grpSpPr>
        <p:pic>
          <p:nvPicPr>
            <p:cNvPr id="12" name="Picture 11" descr="A close up of a logo&#10;&#10;Description generated with high confidence">
              <a:extLst>
                <a:ext uri="{FF2B5EF4-FFF2-40B4-BE49-F238E27FC236}">
                  <a16:creationId xmlns:a16="http://schemas.microsoft.com/office/drawing/2014/main" id="{3DB1A5B5-1D75-4D42-9ACA-505EE100EB0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5948" y="6409357"/>
              <a:ext cx="358700" cy="457203"/>
            </a:xfrm>
            <a:prstGeom prst="rect">
              <a:avLst/>
            </a:prstGeom>
          </p:spPr>
        </p:pic>
        <p:sp>
          <p:nvSpPr>
            <p:cNvPr id="13" name="TextBox 12">
              <a:extLst>
                <a:ext uri="{FF2B5EF4-FFF2-40B4-BE49-F238E27FC236}">
                  <a16:creationId xmlns:a16="http://schemas.microsoft.com/office/drawing/2014/main" id="{29209A50-E304-4C95-BE22-A977C30237ED}"/>
                </a:ext>
              </a:extLst>
            </p:cNvPr>
            <p:cNvSpPr txBox="1"/>
            <p:nvPr userDrawn="1"/>
          </p:nvSpPr>
          <p:spPr>
            <a:xfrm>
              <a:off x="-14910" y="6464002"/>
              <a:ext cx="3581400" cy="461667"/>
            </a:xfrm>
            <a:prstGeom prst="rect">
              <a:avLst/>
            </a:prstGeom>
            <a:noFill/>
          </p:spPr>
          <p:txBody>
            <a:bodyPr wrap="square" rtlCol="0">
              <a:spAutoFit/>
            </a:bodyPr>
            <a:lstStyle/>
            <a:p>
              <a:r>
                <a:rPr lang="en-US" sz="1600" b="1" dirty="0">
                  <a:solidFill>
                    <a:schemeClr val="bg1"/>
                  </a:solidFill>
                  <a:latin typeface="Papyrus" panose="03070502060502030205" pitchFamily="66" charset="0"/>
                </a:rPr>
                <a:t>Doub</a:t>
              </a:r>
              <a:r>
                <a:rPr lang="en-US" sz="2400" b="1" dirty="0">
                  <a:solidFill>
                    <a:schemeClr val="bg1"/>
                  </a:solidFill>
                  <a:latin typeface="Papyrus" panose="03070502060502030205" pitchFamily="66" charset="0"/>
                </a:rPr>
                <a:t> </a:t>
              </a:r>
              <a:r>
                <a:rPr lang="en-US" sz="1600" b="1" dirty="0">
                  <a:solidFill>
                    <a:schemeClr val="bg1"/>
                  </a:solidFill>
                  <a:latin typeface="Papyrus" panose="03070502060502030205" pitchFamily="66" charset="0"/>
                </a:rPr>
                <a:t>less Living!  </a:t>
              </a:r>
              <a:r>
                <a:rPr lang="en-US" sz="1000" b="1" dirty="0">
                  <a:solidFill>
                    <a:schemeClr val="bg1"/>
                  </a:solidFill>
                  <a:latin typeface="Segoe UI" panose="020B0502040204020203" pitchFamily="34" charset="0"/>
                  <a:cs typeface="Segoe UI" panose="020B0502040204020203" pitchFamily="34" charset="0"/>
                </a:rPr>
                <a:t>© 2019</a:t>
              </a:r>
              <a:endParaRPr lang="en-US" sz="1600" b="1" dirty="0">
                <a:solidFill>
                  <a:schemeClr val="bg1"/>
                </a:solidFill>
                <a:latin typeface="Segoe UI" panose="020B0502040204020203" pitchFamily="34" charset="0"/>
                <a:cs typeface="Segoe UI" panose="020B0502040204020203" pitchFamily="34" charset="0"/>
              </a:endParaRPr>
            </a:p>
          </p:txBody>
        </p:sp>
      </p:grpSp>
    </p:spTree>
    <p:extLst>
      <p:ext uri="{BB962C8B-B14F-4D97-AF65-F5344CB8AC3E}">
        <p14:creationId xmlns:p14="http://schemas.microsoft.com/office/powerpoint/2010/main" val="3334640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p:cNvSpPr/>
          <p:nvPr/>
        </p:nvSpPr>
        <p:spPr>
          <a:xfrm>
            <a:off x="1" y="4953000"/>
            <a:ext cx="12188825" cy="1905000"/>
          </a:xfrm>
          <a:prstGeom prst="rect">
            <a:avLst/>
          </a:prstGeom>
          <a:solidFill>
            <a:srgbClr val="710505"/>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9360" cy="716280"/>
          </a:xfrm>
        </p:spPr>
        <p:txBody>
          <a:bodyPr tIns="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7"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79" y="5811080"/>
            <a:ext cx="10119360" cy="455738"/>
          </a:xfrm>
        </p:spPr>
        <p:txBody>
          <a:bodyPr lIns="91440" tIns="0" rIns="91440" bIns="0">
            <a:normAutofit/>
          </a:bodyPr>
          <a:lstStyle>
            <a:lvl1pPr marL="0" indent="0">
              <a:spcBef>
                <a:spcPts val="0"/>
              </a:spcBef>
              <a:spcAft>
                <a:spcPts val="600"/>
              </a:spcAft>
              <a:buNone/>
              <a:defRPr sz="20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Slide Number Placeholder 5">
            <a:extLst>
              <a:ext uri="{FF2B5EF4-FFF2-40B4-BE49-F238E27FC236}">
                <a16:creationId xmlns:a16="http://schemas.microsoft.com/office/drawing/2014/main" id="{58BE2FA5-0589-4A5B-9B33-3E7FE73C23BB}"/>
              </a:ext>
            </a:extLst>
          </p:cNvPr>
          <p:cNvSpPr>
            <a:spLocks noGrp="1"/>
          </p:cNvSpPr>
          <p:nvPr>
            <p:ph type="sldNum" sz="quarter" idx="4"/>
          </p:nvPr>
        </p:nvSpPr>
        <p:spPr>
          <a:xfrm>
            <a:off x="10803775" y="6459787"/>
            <a:ext cx="1235825" cy="365125"/>
          </a:xfrm>
          <a:prstGeom prst="rect">
            <a:avLst/>
          </a:prstGeom>
        </p:spPr>
        <p:txBody>
          <a:bodyPr vert="horz" lIns="91440" tIns="45720" rIns="91440" bIns="45720" rtlCol="0" anchor="ctr"/>
          <a:lstStyle>
            <a:lvl1pPr algn="r">
              <a:defRPr sz="1200">
                <a:solidFill>
                  <a:srgbClr val="FFFFFF"/>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a:t>
            </a:fld>
            <a:endParaRPr lang="en-US"/>
          </a:p>
        </p:txBody>
      </p:sp>
      <p:grpSp>
        <p:nvGrpSpPr>
          <p:cNvPr id="11" name="Group 10">
            <a:extLst>
              <a:ext uri="{FF2B5EF4-FFF2-40B4-BE49-F238E27FC236}">
                <a16:creationId xmlns:a16="http://schemas.microsoft.com/office/drawing/2014/main" id="{7A63F790-307C-4670-B7E9-DF4CAD4E464A}"/>
              </a:ext>
            </a:extLst>
          </p:cNvPr>
          <p:cNvGrpSpPr/>
          <p:nvPr userDrawn="1"/>
        </p:nvGrpSpPr>
        <p:grpSpPr>
          <a:xfrm>
            <a:off x="-14910" y="6409357"/>
            <a:ext cx="3581400" cy="516312"/>
            <a:chOff x="-14910" y="6409357"/>
            <a:chExt cx="3581400" cy="516312"/>
          </a:xfrm>
        </p:grpSpPr>
        <p:pic>
          <p:nvPicPr>
            <p:cNvPr id="12" name="Picture 11" descr="A close up of a logo&#10;&#10;Description generated with high confidence">
              <a:extLst>
                <a:ext uri="{FF2B5EF4-FFF2-40B4-BE49-F238E27FC236}">
                  <a16:creationId xmlns:a16="http://schemas.microsoft.com/office/drawing/2014/main" id="{E957D9B8-E1B6-48B2-87BE-783ACF91216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75948" y="6409357"/>
              <a:ext cx="358700" cy="457203"/>
            </a:xfrm>
            <a:prstGeom prst="rect">
              <a:avLst/>
            </a:prstGeom>
          </p:spPr>
        </p:pic>
        <p:sp>
          <p:nvSpPr>
            <p:cNvPr id="15" name="TextBox 14">
              <a:extLst>
                <a:ext uri="{FF2B5EF4-FFF2-40B4-BE49-F238E27FC236}">
                  <a16:creationId xmlns:a16="http://schemas.microsoft.com/office/drawing/2014/main" id="{0870ABC8-9BDD-4F48-ADA2-B83D6EC38326}"/>
                </a:ext>
              </a:extLst>
            </p:cNvPr>
            <p:cNvSpPr txBox="1"/>
            <p:nvPr userDrawn="1"/>
          </p:nvSpPr>
          <p:spPr>
            <a:xfrm>
              <a:off x="-14910" y="6464002"/>
              <a:ext cx="3581400" cy="461667"/>
            </a:xfrm>
            <a:prstGeom prst="rect">
              <a:avLst/>
            </a:prstGeom>
            <a:noFill/>
          </p:spPr>
          <p:txBody>
            <a:bodyPr wrap="square" rtlCol="0">
              <a:spAutoFit/>
            </a:bodyPr>
            <a:lstStyle/>
            <a:p>
              <a:r>
                <a:rPr lang="en-US" sz="1600" b="1" dirty="0">
                  <a:solidFill>
                    <a:schemeClr val="bg1"/>
                  </a:solidFill>
                  <a:latin typeface="Papyrus" panose="03070502060502030205" pitchFamily="66" charset="0"/>
                </a:rPr>
                <a:t>Doub</a:t>
              </a:r>
              <a:r>
                <a:rPr lang="en-US" sz="2400" b="1" dirty="0">
                  <a:solidFill>
                    <a:schemeClr val="bg1"/>
                  </a:solidFill>
                  <a:latin typeface="Papyrus" panose="03070502060502030205" pitchFamily="66" charset="0"/>
                </a:rPr>
                <a:t> </a:t>
              </a:r>
              <a:r>
                <a:rPr lang="en-US" sz="1600" b="1" dirty="0">
                  <a:solidFill>
                    <a:schemeClr val="bg1"/>
                  </a:solidFill>
                  <a:latin typeface="Papyrus" panose="03070502060502030205" pitchFamily="66" charset="0"/>
                </a:rPr>
                <a:t>less Living!  </a:t>
              </a:r>
              <a:r>
                <a:rPr lang="en-US" sz="1000" b="1" dirty="0">
                  <a:solidFill>
                    <a:schemeClr val="bg1"/>
                  </a:solidFill>
                  <a:latin typeface="Segoe UI" panose="020B0502040204020203" pitchFamily="34" charset="0"/>
                  <a:cs typeface="Segoe UI" panose="020B0502040204020203" pitchFamily="34" charset="0"/>
                </a:rPr>
                <a:t>© 2019</a:t>
              </a:r>
              <a:endParaRPr lang="en-US" sz="1600" b="1" dirty="0">
                <a:solidFill>
                  <a:schemeClr val="bg1"/>
                </a:solidFill>
                <a:latin typeface="Segoe UI" panose="020B0502040204020203" pitchFamily="34" charset="0"/>
                <a:cs typeface="Segoe UI" panose="020B0502040204020203" pitchFamily="34" charset="0"/>
              </a:endParaRPr>
            </a:p>
          </p:txBody>
        </p:sp>
      </p:grpSp>
    </p:spTree>
    <p:extLst>
      <p:ext uri="{BB962C8B-B14F-4D97-AF65-F5344CB8AC3E}">
        <p14:creationId xmlns:p14="http://schemas.microsoft.com/office/powerpoint/2010/main" val="333164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userDrawn="1"/>
        </p:nvSpPr>
        <p:spPr>
          <a:xfrm>
            <a:off x="0" y="6400800"/>
            <a:ext cx="12188825" cy="457200"/>
          </a:xfrm>
          <a:prstGeom prst="rect">
            <a:avLst/>
          </a:prstGeom>
          <a:solidFill>
            <a:srgbClr val="710505"/>
          </a:solidFill>
          <a:ln>
            <a:noFill/>
          </a:ln>
        </p:spPr>
        <p:style>
          <a:lnRef idx="0">
            <a:scrgbClr r="0" g="0" b="0"/>
          </a:lnRef>
          <a:fillRef idx="0">
            <a:scrgbClr r="0" g="0" b="0"/>
          </a:fillRef>
          <a:effectRef idx="0">
            <a:scrgbClr r="0" g="0" b="0"/>
          </a:effectRef>
          <a:fontRef idx="minor">
            <a:schemeClr val="lt1"/>
          </a:fontRef>
        </p:style>
      </p:sp>
      <p:sp>
        <p:nvSpPr>
          <p:cNvPr id="6" name="Rectangle 5"/>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Slide Number Placeholder 5">
            <a:extLst>
              <a:ext uri="{FF2B5EF4-FFF2-40B4-BE49-F238E27FC236}">
                <a16:creationId xmlns:a16="http://schemas.microsoft.com/office/drawing/2014/main" id="{C195CD70-2137-4F94-A448-12E39F09476C}"/>
              </a:ext>
            </a:extLst>
          </p:cNvPr>
          <p:cNvSpPr>
            <a:spLocks noGrp="1"/>
          </p:cNvSpPr>
          <p:nvPr>
            <p:ph type="sldNum" sz="quarter" idx="4"/>
          </p:nvPr>
        </p:nvSpPr>
        <p:spPr>
          <a:xfrm>
            <a:off x="10803775" y="6459787"/>
            <a:ext cx="1235825" cy="365125"/>
          </a:xfrm>
          <a:prstGeom prst="rect">
            <a:avLst/>
          </a:prstGeom>
        </p:spPr>
        <p:txBody>
          <a:bodyPr vert="horz" lIns="91440" tIns="45720" rIns="91440" bIns="45720" rtlCol="0" anchor="ctr"/>
          <a:lstStyle>
            <a:lvl1pPr algn="r">
              <a:defRPr sz="1200">
                <a:solidFill>
                  <a:schemeClr val="bg1"/>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a:t>
            </a:fld>
            <a:endParaRPr lang="en-US"/>
          </a:p>
        </p:txBody>
      </p:sp>
      <p:grpSp>
        <p:nvGrpSpPr>
          <p:cNvPr id="8" name="Group 7">
            <a:extLst>
              <a:ext uri="{FF2B5EF4-FFF2-40B4-BE49-F238E27FC236}">
                <a16:creationId xmlns:a16="http://schemas.microsoft.com/office/drawing/2014/main" id="{BA51E400-8419-4CF2-BE37-A8A2C91A231C}"/>
              </a:ext>
            </a:extLst>
          </p:cNvPr>
          <p:cNvGrpSpPr/>
          <p:nvPr userDrawn="1"/>
        </p:nvGrpSpPr>
        <p:grpSpPr>
          <a:xfrm>
            <a:off x="-14910" y="6409357"/>
            <a:ext cx="3581400" cy="516312"/>
            <a:chOff x="-14910" y="6409357"/>
            <a:chExt cx="3581400" cy="516312"/>
          </a:xfrm>
        </p:grpSpPr>
        <p:pic>
          <p:nvPicPr>
            <p:cNvPr id="9" name="Picture 8" descr="A close up of a logo&#10;&#10;Description generated with high confidence">
              <a:extLst>
                <a:ext uri="{FF2B5EF4-FFF2-40B4-BE49-F238E27FC236}">
                  <a16:creationId xmlns:a16="http://schemas.microsoft.com/office/drawing/2014/main" id="{67B6D1F2-6205-401B-A80D-077FB24AC3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5948" y="6409357"/>
              <a:ext cx="358700" cy="457203"/>
            </a:xfrm>
            <a:prstGeom prst="rect">
              <a:avLst/>
            </a:prstGeom>
          </p:spPr>
        </p:pic>
        <p:sp>
          <p:nvSpPr>
            <p:cNvPr id="10" name="TextBox 9">
              <a:extLst>
                <a:ext uri="{FF2B5EF4-FFF2-40B4-BE49-F238E27FC236}">
                  <a16:creationId xmlns:a16="http://schemas.microsoft.com/office/drawing/2014/main" id="{23D30277-A906-4CFC-AE3D-1B7DF2F5FE21}"/>
                </a:ext>
              </a:extLst>
            </p:cNvPr>
            <p:cNvSpPr txBox="1"/>
            <p:nvPr userDrawn="1"/>
          </p:nvSpPr>
          <p:spPr>
            <a:xfrm>
              <a:off x="-14910" y="6464002"/>
              <a:ext cx="3581400" cy="461667"/>
            </a:xfrm>
            <a:prstGeom prst="rect">
              <a:avLst/>
            </a:prstGeom>
            <a:noFill/>
          </p:spPr>
          <p:txBody>
            <a:bodyPr wrap="square" rtlCol="0">
              <a:spAutoFit/>
            </a:bodyPr>
            <a:lstStyle/>
            <a:p>
              <a:r>
                <a:rPr lang="en-US" sz="1600" b="1" dirty="0">
                  <a:solidFill>
                    <a:schemeClr val="bg1"/>
                  </a:solidFill>
                  <a:latin typeface="Papyrus" panose="03070502060502030205" pitchFamily="66" charset="0"/>
                </a:rPr>
                <a:t>Doub</a:t>
              </a:r>
              <a:r>
                <a:rPr lang="en-US" sz="2400" b="1" dirty="0">
                  <a:solidFill>
                    <a:schemeClr val="bg1"/>
                  </a:solidFill>
                  <a:latin typeface="Papyrus" panose="03070502060502030205" pitchFamily="66" charset="0"/>
                </a:rPr>
                <a:t> </a:t>
              </a:r>
              <a:r>
                <a:rPr lang="en-US" sz="1600" b="1" dirty="0">
                  <a:solidFill>
                    <a:schemeClr val="bg1"/>
                  </a:solidFill>
                  <a:latin typeface="Papyrus" panose="03070502060502030205" pitchFamily="66" charset="0"/>
                </a:rPr>
                <a:t>less Living!  </a:t>
              </a:r>
              <a:r>
                <a:rPr lang="en-US" sz="1000" b="1" dirty="0">
                  <a:solidFill>
                    <a:schemeClr val="bg1"/>
                  </a:solidFill>
                  <a:latin typeface="Segoe UI" panose="020B0502040204020203" pitchFamily="34" charset="0"/>
                  <a:cs typeface="Segoe UI" panose="020B0502040204020203" pitchFamily="34" charset="0"/>
                </a:rPr>
                <a:t>© 2019</a:t>
              </a:r>
              <a:endParaRPr lang="en-US" sz="1600" b="1" dirty="0">
                <a:solidFill>
                  <a:schemeClr val="bg1"/>
                </a:solidFill>
                <a:latin typeface="Segoe UI" panose="020B0502040204020203" pitchFamily="34" charset="0"/>
                <a:cs typeface="Segoe UI" panose="020B0502040204020203" pitchFamily="34" charset="0"/>
              </a:endParaRPr>
            </a:p>
          </p:txBody>
        </p:sp>
      </p:grpSp>
    </p:spTree>
    <p:extLst>
      <p:ext uri="{BB962C8B-B14F-4D97-AF65-F5344CB8AC3E}">
        <p14:creationId xmlns:p14="http://schemas.microsoft.com/office/powerpoint/2010/main" val="1522628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7" name="Rectangle 6"/>
          <p:cNvSpPr/>
          <p:nvPr/>
        </p:nvSpPr>
        <p:spPr>
          <a:xfrm>
            <a:off x="-6614" y="6400800"/>
            <a:ext cx="12207240" cy="457200"/>
          </a:xfrm>
          <a:prstGeom prst="rect">
            <a:avLst/>
          </a:prstGeom>
          <a:solidFill>
            <a:srgbClr val="710505"/>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627" y="6334316"/>
            <a:ext cx="1220724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Slide Number Placeholder 5">
            <a:extLst>
              <a:ext uri="{FF2B5EF4-FFF2-40B4-BE49-F238E27FC236}">
                <a16:creationId xmlns:a16="http://schemas.microsoft.com/office/drawing/2014/main" id="{0D5BE5AE-E698-4CAB-ADAD-0E80895C916F}"/>
              </a:ext>
            </a:extLst>
          </p:cNvPr>
          <p:cNvSpPr>
            <a:spLocks noGrp="1"/>
          </p:cNvSpPr>
          <p:nvPr>
            <p:ph type="sldNum" sz="quarter" idx="4"/>
          </p:nvPr>
        </p:nvSpPr>
        <p:spPr>
          <a:xfrm>
            <a:off x="10803775" y="6459787"/>
            <a:ext cx="1235825" cy="365125"/>
          </a:xfrm>
          <a:prstGeom prst="rect">
            <a:avLst/>
          </a:prstGeom>
        </p:spPr>
        <p:txBody>
          <a:bodyPr vert="horz" lIns="91440" tIns="45720" rIns="91440" bIns="45720" rtlCol="0" anchor="ctr"/>
          <a:lstStyle>
            <a:lvl1pPr algn="r">
              <a:defRPr sz="1200">
                <a:solidFill>
                  <a:srgbClr val="FFFFFF"/>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a:t>
            </a:fld>
            <a:endParaRPr lang="en-US"/>
          </a:p>
        </p:txBody>
      </p:sp>
      <p:grpSp>
        <p:nvGrpSpPr>
          <p:cNvPr id="5" name="Group 4">
            <a:extLst>
              <a:ext uri="{FF2B5EF4-FFF2-40B4-BE49-F238E27FC236}">
                <a16:creationId xmlns:a16="http://schemas.microsoft.com/office/drawing/2014/main" id="{2C95D6C2-3F71-4542-B392-BDE4AB7B8283}"/>
              </a:ext>
            </a:extLst>
          </p:cNvPr>
          <p:cNvGrpSpPr/>
          <p:nvPr userDrawn="1"/>
        </p:nvGrpSpPr>
        <p:grpSpPr>
          <a:xfrm>
            <a:off x="-14910" y="6409357"/>
            <a:ext cx="3581400" cy="516312"/>
            <a:chOff x="-14910" y="6409357"/>
            <a:chExt cx="3581400" cy="516312"/>
          </a:xfrm>
        </p:grpSpPr>
        <p:pic>
          <p:nvPicPr>
            <p:cNvPr id="6" name="Picture 5" descr="A close up of a logo&#10;&#10;Description generated with high confidence">
              <a:extLst>
                <a:ext uri="{FF2B5EF4-FFF2-40B4-BE49-F238E27FC236}">
                  <a16:creationId xmlns:a16="http://schemas.microsoft.com/office/drawing/2014/main" id="{5D898F75-8F3D-4586-88C3-D608D095238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5948" y="6409357"/>
              <a:ext cx="358700" cy="457203"/>
            </a:xfrm>
            <a:prstGeom prst="rect">
              <a:avLst/>
            </a:prstGeom>
          </p:spPr>
        </p:pic>
        <p:sp>
          <p:nvSpPr>
            <p:cNvPr id="9" name="TextBox 8">
              <a:extLst>
                <a:ext uri="{FF2B5EF4-FFF2-40B4-BE49-F238E27FC236}">
                  <a16:creationId xmlns:a16="http://schemas.microsoft.com/office/drawing/2014/main" id="{DCDCB773-4B8D-46A9-AE88-4A012B3BE123}"/>
                </a:ext>
              </a:extLst>
            </p:cNvPr>
            <p:cNvSpPr txBox="1"/>
            <p:nvPr userDrawn="1"/>
          </p:nvSpPr>
          <p:spPr>
            <a:xfrm>
              <a:off x="-14910" y="6464002"/>
              <a:ext cx="3581400" cy="461667"/>
            </a:xfrm>
            <a:prstGeom prst="rect">
              <a:avLst/>
            </a:prstGeom>
            <a:noFill/>
          </p:spPr>
          <p:txBody>
            <a:bodyPr wrap="square" rtlCol="0">
              <a:spAutoFit/>
            </a:bodyPr>
            <a:lstStyle/>
            <a:p>
              <a:r>
                <a:rPr lang="en-US" sz="1600" b="1" dirty="0">
                  <a:solidFill>
                    <a:schemeClr val="bg1"/>
                  </a:solidFill>
                  <a:latin typeface="Papyrus" panose="03070502060502030205" pitchFamily="66" charset="0"/>
                </a:rPr>
                <a:t>Doub</a:t>
              </a:r>
              <a:r>
                <a:rPr lang="en-US" sz="2400" b="1" dirty="0">
                  <a:solidFill>
                    <a:schemeClr val="bg1"/>
                  </a:solidFill>
                  <a:latin typeface="Papyrus" panose="03070502060502030205" pitchFamily="66" charset="0"/>
                </a:rPr>
                <a:t> </a:t>
              </a:r>
              <a:r>
                <a:rPr lang="en-US" sz="1600" b="1" dirty="0">
                  <a:solidFill>
                    <a:schemeClr val="bg1"/>
                  </a:solidFill>
                  <a:latin typeface="Papyrus" panose="03070502060502030205" pitchFamily="66" charset="0"/>
                </a:rPr>
                <a:t>less Living!  </a:t>
              </a:r>
              <a:r>
                <a:rPr lang="en-US" sz="1000" b="1" dirty="0">
                  <a:solidFill>
                    <a:schemeClr val="bg1"/>
                  </a:solidFill>
                  <a:latin typeface="Segoe UI" panose="020B0502040204020203" pitchFamily="34" charset="0"/>
                  <a:cs typeface="Segoe UI" panose="020B0502040204020203" pitchFamily="34" charset="0"/>
                </a:rPr>
                <a:t>© 2019</a:t>
              </a:r>
              <a:endParaRPr lang="en-US" sz="1600" b="1" dirty="0">
                <a:solidFill>
                  <a:schemeClr val="bg1"/>
                </a:solidFill>
                <a:latin typeface="Segoe UI" panose="020B0502040204020203" pitchFamily="34" charset="0"/>
                <a:cs typeface="Segoe UI" panose="020B0502040204020203" pitchFamily="34" charset="0"/>
              </a:endParaRPr>
            </a:p>
          </p:txBody>
        </p:sp>
      </p:grpSp>
    </p:spTree>
    <p:extLst>
      <p:ext uri="{BB962C8B-B14F-4D97-AF65-F5344CB8AC3E}">
        <p14:creationId xmlns:p14="http://schemas.microsoft.com/office/powerpoint/2010/main" val="4132878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1" y="6400800"/>
            <a:ext cx="12192001" cy="457200"/>
          </a:xfrm>
          <a:prstGeom prst="rect">
            <a:avLst/>
          </a:prstGeom>
          <a:solidFill>
            <a:srgbClr val="710505"/>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6334316"/>
            <a:ext cx="12192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79830"/>
            <a:ext cx="10058400" cy="1418152"/>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79" y="1845734"/>
            <a:ext cx="10058401"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4" name="Group 13">
            <a:extLst>
              <a:ext uri="{FF2B5EF4-FFF2-40B4-BE49-F238E27FC236}">
                <a16:creationId xmlns:a16="http://schemas.microsoft.com/office/drawing/2014/main" id="{F6F92EA5-12EE-49C3-B3B7-4A655B8505D5}"/>
              </a:ext>
            </a:extLst>
          </p:cNvPr>
          <p:cNvGrpSpPr/>
          <p:nvPr userDrawn="1"/>
        </p:nvGrpSpPr>
        <p:grpSpPr>
          <a:xfrm>
            <a:off x="-14910" y="6409357"/>
            <a:ext cx="3581400" cy="516312"/>
            <a:chOff x="-14910" y="6409357"/>
            <a:chExt cx="3581400" cy="516312"/>
          </a:xfrm>
        </p:grpSpPr>
        <p:pic>
          <p:nvPicPr>
            <p:cNvPr id="15" name="Picture 14" descr="A close up of a logo&#10;&#10;Description generated with high confidence">
              <a:extLst>
                <a:ext uri="{FF2B5EF4-FFF2-40B4-BE49-F238E27FC236}">
                  <a16:creationId xmlns:a16="http://schemas.microsoft.com/office/drawing/2014/main" id="{075892D6-0606-48D8-8B68-88930CAD32A9}"/>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475948" y="6409357"/>
              <a:ext cx="358700" cy="457203"/>
            </a:xfrm>
            <a:prstGeom prst="rect">
              <a:avLst/>
            </a:prstGeom>
          </p:spPr>
        </p:pic>
        <p:sp>
          <p:nvSpPr>
            <p:cNvPr id="16" name="TextBox 15">
              <a:extLst>
                <a:ext uri="{FF2B5EF4-FFF2-40B4-BE49-F238E27FC236}">
                  <a16:creationId xmlns:a16="http://schemas.microsoft.com/office/drawing/2014/main" id="{F88040DC-5DE7-44E1-A767-A0DD06E48D1E}"/>
                </a:ext>
              </a:extLst>
            </p:cNvPr>
            <p:cNvSpPr txBox="1"/>
            <p:nvPr userDrawn="1"/>
          </p:nvSpPr>
          <p:spPr>
            <a:xfrm>
              <a:off x="-14910" y="6464002"/>
              <a:ext cx="3581400" cy="461667"/>
            </a:xfrm>
            <a:prstGeom prst="rect">
              <a:avLst/>
            </a:prstGeom>
            <a:noFill/>
          </p:spPr>
          <p:txBody>
            <a:bodyPr wrap="square" rtlCol="0">
              <a:spAutoFit/>
            </a:bodyPr>
            <a:lstStyle/>
            <a:p>
              <a:r>
                <a:rPr lang="en-US" sz="1600" b="1" dirty="0">
                  <a:solidFill>
                    <a:schemeClr val="bg1"/>
                  </a:solidFill>
                  <a:latin typeface="Papyrus" panose="03070502060502030205" pitchFamily="66" charset="0"/>
                </a:rPr>
                <a:t>Doub</a:t>
              </a:r>
              <a:r>
                <a:rPr lang="en-US" sz="2400" b="1" dirty="0">
                  <a:solidFill>
                    <a:schemeClr val="bg1"/>
                  </a:solidFill>
                  <a:latin typeface="Papyrus" panose="03070502060502030205" pitchFamily="66" charset="0"/>
                </a:rPr>
                <a:t> </a:t>
              </a:r>
              <a:r>
                <a:rPr lang="en-US" sz="1600" b="1" dirty="0">
                  <a:solidFill>
                    <a:schemeClr val="bg1"/>
                  </a:solidFill>
                  <a:latin typeface="Papyrus" panose="03070502060502030205" pitchFamily="66" charset="0"/>
                </a:rPr>
                <a:t>less Living!  </a:t>
              </a:r>
              <a:r>
                <a:rPr lang="en-US" sz="1000" b="1" dirty="0">
                  <a:solidFill>
                    <a:schemeClr val="bg1"/>
                  </a:solidFill>
                  <a:latin typeface="Segoe UI" panose="020B0502040204020203" pitchFamily="34" charset="0"/>
                  <a:cs typeface="Segoe UI" panose="020B0502040204020203" pitchFamily="34" charset="0"/>
                </a:rPr>
                <a:t>© 2019</a:t>
              </a:r>
              <a:endParaRPr lang="en-US" sz="1600" b="1" dirty="0">
                <a:solidFill>
                  <a:schemeClr val="bg1"/>
                </a:solidFill>
                <a:latin typeface="Segoe UI" panose="020B0502040204020203" pitchFamily="34" charset="0"/>
                <a:cs typeface="Segoe UI" panose="020B0502040204020203" pitchFamily="34" charset="0"/>
              </a:endParaRPr>
            </a:p>
          </p:txBody>
        </p:sp>
      </p:grpSp>
    </p:spTree>
    <p:extLst>
      <p:ext uri="{BB962C8B-B14F-4D97-AF65-F5344CB8AC3E}">
        <p14:creationId xmlns:p14="http://schemas.microsoft.com/office/powerpoint/2010/main" val="20277798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6" r:id="rId3"/>
    <p:sldLayoutId id="2147483677" r:id="rId4"/>
    <p:sldLayoutId id="2147483678" r:id="rId5"/>
    <p:sldLayoutId id="2147483680" r:id="rId6"/>
    <p:sldLayoutId id="2147483681" r:id="rId7"/>
    <p:sldLayoutId id="2147483679" r:id="rId8"/>
    <p:sldLayoutId id="2147483682" r:id="rId9"/>
    <p:sldLayoutId id="2147483683" r:id="rId10"/>
  </p:sldLayoutIdLst>
  <p:hf hdr="0" ftr="0" dt="0"/>
  <p:txStyles>
    <p:titleStyle>
      <a:lvl1pPr algn="l" defTabSz="914400" rtl="0" eaLnBrk="1" latinLnBrk="0" hangingPunct="1">
        <a:lnSpc>
          <a:spcPct val="85000"/>
        </a:lnSpc>
        <a:spcBef>
          <a:spcPct val="0"/>
        </a:spcBef>
        <a:buNone/>
        <a:defRPr sz="4400" kern="1200" spc="-50" baseline="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p:titleStyle>
    <p:bodyStyle>
      <a:lvl1pPr marL="457200" indent="-457200" algn="l" defTabSz="914400" rtl="0" eaLnBrk="1" latinLnBrk="0" hangingPunct="1">
        <a:lnSpc>
          <a:spcPct val="90000"/>
        </a:lnSpc>
        <a:spcBef>
          <a:spcPts val="1200"/>
        </a:spcBef>
        <a:spcAft>
          <a:spcPts val="200"/>
        </a:spcAft>
        <a:buClr>
          <a:srgbClr val="710505"/>
        </a:buClr>
        <a:buSzPct val="100000"/>
        <a:buFont typeface="Wingdings" panose="05000000000000000000" pitchFamily="2" charset="2"/>
        <a:buChar char="Ø"/>
        <a:defRPr sz="3200" b="0" kern="1200">
          <a:solidFill>
            <a:schemeClr val="tx1"/>
          </a:solidFill>
          <a:latin typeface="Segoe UI" panose="020B0502040204020203" pitchFamily="34" charset="0"/>
          <a:ea typeface="+mn-ea"/>
          <a:cs typeface="Segoe UI" panose="020B0502040204020203" pitchFamily="34" charset="0"/>
        </a:defRPr>
      </a:lvl1pPr>
      <a:lvl2pPr marL="914400" indent="-457200" algn="l" defTabSz="914400" rtl="0" eaLnBrk="1" latinLnBrk="0" hangingPunct="1">
        <a:lnSpc>
          <a:spcPct val="90000"/>
        </a:lnSpc>
        <a:spcBef>
          <a:spcPts val="200"/>
        </a:spcBef>
        <a:spcAft>
          <a:spcPts val="400"/>
        </a:spcAft>
        <a:buClr>
          <a:srgbClr val="710505"/>
        </a:buClr>
        <a:buFont typeface="Wingdings" panose="05000000000000000000" pitchFamily="2" charset="2"/>
        <a:buChar char="v"/>
        <a:defRPr sz="2800" kern="1200">
          <a:solidFill>
            <a:schemeClr val="tx1"/>
          </a:solidFill>
          <a:latin typeface="Segoe UI" panose="020B0502040204020203" pitchFamily="34" charset="0"/>
          <a:ea typeface="+mn-ea"/>
          <a:cs typeface="Segoe UI" panose="020B0502040204020203" pitchFamily="34" charset="0"/>
        </a:defRPr>
      </a:lvl2pPr>
      <a:lvl3pPr marL="1371600" indent="-457200" algn="l" defTabSz="914400" rtl="0" eaLnBrk="1" latinLnBrk="0" hangingPunct="1">
        <a:lnSpc>
          <a:spcPct val="90000"/>
        </a:lnSpc>
        <a:spcBef>
          <a:spcPts val="200"/>
        </a:spcBef>
        <a:spcAft>
          <a:spcPts val="400"/>
        </a:spcAft>
        <a:buClr>
          <a:srgbClr val="710505"/>
        </a:buClr>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3pPr>
      <a:lvl4pPr marL="1828800" indent="-465138" algn="l" defTabSz="914400" rtl="0" eaLnBrk="1" latinLnBrk="0" hangingPunct="1">
        <a:lnSpc>
          <a:spcPct val="90000"/>
        </a:lnSpc>
        <a:spcBef>
          <a:spcPts val="200"/>
        </a:spcBef>
        <a:spcAft>
          <a:spcPts val="400"/>
        </a:spcAft>
        <a:buClr>
          <a:srgbClr val="710505"/>
        </a:buClr>
        <a:buFont typeface="Wingdings" panose="05000000000000000000" pitchFamily="2" charset="2"/>
        <a:buChar char="§"/>
        <a:defRPr sz="2000" kern="1200">
          <a:solidFill>
            <a:schemeClr val="tx1"/>
          </a:solidFill>
          <a:latin typeface="Segoe UI" panose="020B0502040204020203" pitchFamily="34" charset="0"/>
          <a:ea typeface="+mn-ea"/>
          <a:cs typeface="Segoe UI" panose="020B0502040204020203" pitchFamily="34" charset="0"/>
        </a:defRPr>
      </a:lvl4pPr>
      <a:lvl5pPr marL="2286000" indent="-457200" algn="l" defTabSz="914400" rtl="0" eaLnBrk="1" latinLnBrk="0" hangingPunct="1">
        <a:lnSpc>
          <a:spcPct val="90000"/>
        </a:lnSpc>
        <a:spcBef>
          <a:spcPts val="200"/>
        </a:spcBef>
        <a:spcAft>
          <a:spcPts val="400"/>
        </a:spcAft>
        <a:buClr>
          <a:srgbClr val="710505"/>
        </a:buClr>
        <a:buFont typeface="Calibri" pitchFamily="34" charset="0"/>
        <a:buChar char="◦"/>
        <a:defRPr sz="2000" kern="1200">
          <a:solidFill>
            <a:schemeClr val="tx1"/>
          </a:solidFill>
          <a:latin typeface="Segoe UI" panose="020B0502040204020203" pitchFamily="34" charset="0"/>
          <a:ea typeface="+mn-ea"/>
          <a:cs typeface="Segoe UI" panose="020B0502040204020203" pitchFamily="34"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8.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6.xml"/><Relationship Id="rId1" Type="http://schemas.openxmlformats.org/officeDocument/2006/relationships/slideLayout" Target="../slideLayouts/slideLayout8.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image" Target="../media/image6.jp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9" descr="A crane in the background&#10;&#10;Description generated with high confidence">
            <a:extLst>
              <a:ext uri="{FF2B5EF4-FFF2-40B4-BE49-F238E27FC236}">
                <a16:creationId xmlns:a16="http://schemas.microsoft.com/office/drawing/2014/main" id="{C66F0BD0-B5B7-48D4-BF17-E974BE714D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33575" y="114300"/>
            <a:ext cx="2333625" cy="2476500"/>
          </a:xfrm>
          <a:prstGeom prst="rect">
            <a:avLst/>
          </a:prstGeom>
        </p:spPr>
      </p:pic>
      <p:sp>
        <p:nvSpPr>
          <p:cNvPr id="4" name="Rectangle 1">
            <a:extLst>
              <a:ext uri="{FF2B5EF4-FFF2-40B4-BE49-F238E27FC236}">
                <a16:creationId xmlns:a16="http://schemas.microsoft.com/office/drawing/2014/main" id="{D1853DB8-4EAE-43F0-A74D-F71BBEFF9976}"/>
              </a:ext>
            </a:extLst>
          </p:cNvPr>
          <p:cNvSpPr txBox="1">
            <a:spLocks noChangeArrowheads="1"/>
          </p:cNvSpPr>
          <p:nvPr/>
        </p:nvSpPr>
        <p:spPr>
          <a:xfrm>
            <a:off x="685800" y="803516"/>
            <a:ext cx="7239000" cy="1549218"/>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en-US" sz="6000" b="1" spc="375">
                <a:effectLst>
                  <a:outerShdw blurRad="38100" dist="38100" dir="2700000" algn="tl">
                    <a:srgbClr val="000000">
                      <a:alpha val="43137"/>
                    </a:srgbClr>
                  </a:outerShdw>
                </a:effectLst>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rPr>
              <a:t>Doub less Living!</a:t>
            </a:r>
            <a:endParaRPr lang="en-US" altLang="en-US" sz="6000" b="1" spc="375">
              <a:effectLst>
                <a:outerShdw blurRad="38100" dist="38100" dir="2700000" algn="tl">
                  <a:srgbClr val="000000">
                    <a:alpha val="43137"/>
                  </a:srgbClr>
                </a:outerShdw>
              </a:effectLst>
              <a:latin typeface="Papyrus" panose="03070502060502030205" pitchFamily="66" charset="0"/>
            </a:endParaRPr>
          </a:p>
        </p:txBody>
      </p:sp>
      <p:grpSp>
        <p:nvGrpSpPr>
          <p:cNvPr id="7" name="Group 6">
            <a:extLst>
              <a:ext uri="{FF2B5EF4-FFF2-40B4-BE49-F238E27FC236}">
                <a16:creationId xmlns:a16="http://schemas.microsoft.com/office/drawing/2014/main" id="{C3AA1DF6-9D73-4BB3-9564-BE0091BB04ED}"/>
              </a:ext>
            </a:extLst>
          </p:cNvPr>
          <p:cNvGrpSpPr/>
          <p:nvPr/>
        </p:nvGrpSpPr>
        <p:grpSpPr>
          <a:xfrm>
            <a:off x="7162800" y="3200400"/>
            <a:ext cx="4297679" cy="2553135"/>
            <a:chOff x="801182" y="3003278"/>
            <a:chExt cx="4297679" cy="2553135"/>
          </a:xfrm>
        </p:grpSpPr>
        <p:sp>
          <p:nvSpPr>
            <p:cNvPr id="8" name="TextBox 7">
              <a:extLst>
                <a:ext uri="{FF2B5EF4-FFF2-40B4-BE49-F238E27FC236}">
                  <a16:creationId xmlns:a16="http://schemas.microsoft.com/office/drawing/2014/main" id="{570DD753-A57D-4F0E-B4A1-6863B217587A}"/>
                </a:ext>
              </a:extLst>
            </p:cNvPr>
            <p:cNvSpPr txBox="1"/>
            <p:nvPr/>
          </p:nvSpPr>
          <p:spPr>
            <a:xfrm>
              <a:off x="801182" y="3003278"/>
              <a:ext cx="4297679" cy="2553135"/>
            </a:xfrm>
            <a:prstGeom prst="rect">
              <a:avLst/>
            </a:prstGeom>
            <a:noFill/>
          </p:spPr>
          <p:txBody>
            <a:bodyPr wrap="square" rtlCol="0">
              <a:spAutoFit/>
            </a:bodyPr>
            <a:lstStyle/>
            <a:p>
              <a:pPr algn="ctr">
                <a:lnSpc>
                  <a:spcPct val="90000"/>
                </a:lnSpc>
              </a:pPr>
              <a:r>
                <a:rPr lang="en-US" sz="3600" cap="all">
                  <a:latin typeface="Verdana" panose="020B0604030504040204" pitchFamily="34" charset="0"/>
                  <a:ea typeface="Verdana" panose="020B0604030504040204" pitchFamily="34" charset="0"/>
                  <a:cs typeface="Verdana" panose="020B0604030504040204" pitchFamily="34" charset="0"/>
                </a:rPr>
                <a:t>The Gospel of</a:t>
              </a:r>
            </a:p>
            <a:p>
              <a:pPr algn="ctr"/>
              <a:r>
                <a:rPr lang="en-US" sz="10351">
                  <a:ln w="0"/>
                  <a:latin typeface="Futura-Bold" pitchFamily="2" charset="0"/>
                </a:rPr>
                <a:t>LUKE	</a:t>
              </a:r>
            </a:p>
            <a:p>
              <a:pPr algn="ctr"/>
              <a:r>
                <a:rPr lang="en-US" sz="2400" b="1">
                  <a:effectLst>
                    <a:outerShdw blurRad="38100" dist="38100" dir="2700000" algn="tl">
                      <a:srgbClr val="000000">
                        <a:alpha val="43137"/>
                      </a:srgbClr>
                    </a:outerShdw>
                  </a:effectLst>
                  <a:latin typeface="Papyrus" panose="03070502060502030205" pitchFamily="66" charset="0"/>
                </a:rPr>
                <a:t>That you may have certainty!</a:t>
              </a:r>
            </a:p>
          </p:txBody>
        </p:sp>
        <p:cxnSp>
          <p:nvCxnSpPr>
            <p:cNvPr id="9" name="Straight Arrow Connector 8">
              <a:extLst>
                <a:ext uri="{FF2B5EF4-FFF2-40B4-BE49-F238E27FC236}">
                  <a16:creationId xmlns:a16="http://schemas.microsoft.com/office/drawing/2014/main" id="{FE3F3E8F-4276-4C47-A6C7-34E65927DEDF}"/>
                </a:ext>
              </a:extLst>
            </p:cNvPr>
            <p:cNvCxnSpPr>
              <a:cxnSpLocks/>
            </p:cNvCxnSpPr>
            <p:nvPr/>
          </p:nvCxnSpPr>
          <p:spPr bwMode="auto">
            <a:xfrm>
              <a:off x="942574" y="4957454"/>
              <a:ext cx="4023360" cy="0"/>
            </a:xfrm>
            <a:prstGeom prst="straightConnector1">
              <a:avLst/>
            </a:prstGeom>
            <a:solidFill>
              <a:srgbClr val="095CC4"/>
            </a:solidFill>
            <a:ln w="28575" cap="flat" cmpd="sng" algn="ctr">
              <a:solidFill>
                <a:srgbClr val="710505">
                  <a:alpha val="73000"/>
                </a:srgbClr>
              </a:solidFill>
              <a:prstDash val="solid"/>
              <a:miter lim="0"/>
              <a:headEnd type="none" w="med" len="med"/>
              <a:tailEnd type="none"/>
            </a:ln>
            <a:effectLst/>
          </p:spPr>
        </p:cxnSp>
        <p:sp>
          <p:nvSpPr>
            <p:cNvPr id="10" name="Rectangle: Rounded Corners 9">
              <a:extLst>
                <a:ext uri="{FF2B5EF4-FFF2-40B4-BE49-F238E27FC236}">
                  <a16:creationId xmlns:a16="http://schemas.microsoft.com/office/drawing/2014/main" id="{97AF0231-620D-49D5-9A30-2EB8A716ABB1}"/>
                </a:ext>
              </a:extLst>
            </p:cNvPr>
            <p:cNvSpPr/>
            <p:nvPr/>
          </p:nvSpPr>
          <p:spPr bwMode="auto">
            <a:xfrm>
              <a:off x="942574" y="3642954"/>
              <a:ext cx="4023360" cy="67943"/>
            </a:xfrm>
            <a:prstGeom prst="roundRect">
              <a:avLst/>
            </a:prstGeom>
            <a:gradFill flip="none" rotWithShape="1">
              <a:gsLst>
                <a:gs pos="0">
                  <a:srgbClr val="710505"/>
                </a:gs>
                <a:gs pos="50000">
                  <a:srgbClr val="710505">
                    <a:lumMod val="90000"/>
                    <a:lumOff val="10000"/>
                  </a:srgbClr>
                </a:gs>
                <a:gs pos="100000">
                  <a:srgbClr val="710505">
                    <a:lumMod val="80000"/>
                    <a:lumOff val="20000"/>
                  </a:srgbClr>
                </a:gs>
              </a:gsLst>
              <a:lin ang="5400000" scaled="1"/>
              <a:tileRect/>
            </a:gradFill>
            <a:ln w="12700" cap="flat" cmpd="sng" algn="ctr">
              <a:noFill/>
              <a:prstDash val="solid"/>
              <a:miter lim="0"/>
              <a:headEnd type="none" w="med" len="med"/>
              <a:tailEnd type="none" w="med" len="med"/>
            </a:ln>
            <a:effectLst/>
          </p:spPr>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438172"/>
              <a:endParaRPr lang="en-US" sz="1350"/>
            </a:p>
          </p:txBody>
        </p:sp>
        <p:cxnSp>
          <p:nvCxnSpPr>
            <p:cNvPr id="11" name="Straight Arrow Connector 10">
              <a:extLst>
                <a:ext uri="{FF2B5EF4-FFF2-40B4-BE49-F238E27FC236}">
                  <a16:creationId xmlns:a16="http://schemas.microsoft.com/office/drawing/2014/main" id="{6D4045BF-7864-4A93-B787-E28241012206}"/>
                </a:ext>
              </a:extLst>
            </p:cNvPr>
            <p:cNvCxnSpPr>
              <a:cxnSpLocks/>
            </p:cNvCxnSpPr>
            <p:nvPr/>
          </p:nvCxnSpPr>
          <p:spPr bwMode="auto">
            <a:xfrm>
              <a:off x="942574" y="3734394"/>
              <a:ext cx="4023360" cy="0"/>
            </a:xfrm>
            <a:prstGeom prst="straightConnector1">
              <a:avLst/>
            </a:prstGeom>
            <a:solidFill>
              <a:srgbClr val="095CC4"/>
            </a:solidFill>
            <a:ln w="31750" cap="flat" cmpd="sng" algn="ctr">
              <a:solidFill>
                <a:srgbClr val="710505">
                  <a:alpha val="73000"/>
                </a:srgbClr>
              </a:solidFill>
              <a:prstDash val="solid"/>
              <a:miter lim="0"/>
              <a:headEnd type="none" w="med" len="med"/>
              <a:tailEnd type="none"/>
            </a:ln>
            <a:effectLst/>
          </p:spPr>
        </p:cxnSp>
      </p:grpSp>
    </p:spTree>
    <p:extLst>
      <p:ext uri="{BB962C8B-B14F-4D97-AF65-F5344CB8AC3E}">
        <p14:creationId xmlns:p14="http://schemas.microsoft.com/office/powerpoint/2010/main" val="41258524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F5D94D2-C62E-4AA4-AEC2-CBFAF56E589A}"/>
              </a:ext>
            </a:extLst>
          </p:cNvPr>
          <p:cNvSpPr>
            <a:spLocks noGrp="1"/>
          </p:cNvSpPr>
          <p:nvPr>
            <p:ph idx="1"/>
          </p:nvPr>
        </p:nvSpPr>
        <p:spPr>
          <a:xfrm>
            <a:off x="4613650" y="397164"/>
            <a:ext cx="6990746" cy="6188363"/>
          </a:xfrm>
        </p:spPr>
        <p:txBody>
          <a:bodyPr vert="horz" lIns="0" tIns="45720" rIns="0" bIns="45720" rtlCol="0">
            <a:noAutofit/>
          </a:bodyPr>
          <a:lstStyle/>
          <a:p>
            <a:pPr marL="0" indent="0">
              <a:lnSpc>
                <a:spcPct val="125000"/>
              </a:lnSpc>
              <a:buNone/>
              <a:tabLst>
                <a:tab pos="461963" algn="l"/>
              </a:tabLst>
            </a:pPr>
            <a:r>
              <a:rPr lang="en-US" sz="2400" b="1" baseline="30000" dirty="0"/>
              <a:t>	36 </a:t>
            </a:r>
            <a:r>
              <a:rPr lang="en-US" sz="2400" dirty="0"/>
              <a:t>Then one of the Pharisees invited him to eat with him. He entered the Pharisee's house and reclined at the table. </a:t>
            </a:r>
            <a:r>
              <a:rPr lang="en-US" sz="2400" b="1" baseline="30000" dirty="0"/>
              <a:t>37 </a:t>
            </a:r>
            <a:r>
              <a:rPr lang="en-US" sz="2400" dirty="0"/>
              <a:t>And a woman in the town who was a sinner found out that Jesus was reclining at the table in the Pharisee's house. She brought an alabaster jar of perfume </a:t>
            </a:r>
            <a:r>
              <a:rPr lang="en-US" sz="2400" b="1" baseline="30000" dirty="0"/>
              <a:t>38 </a:t>
            </a:r>
            <a:r>
              <a:rPr lang="en-US" sz="2400" dirty="0"/>
              <a:t>and stood behind him at his feet, weeping, and began to wash his feet with her tears. She wiped his feet with her hair, kissing them and anointing them with the perfume. </a:t>
            </a:r>
            <a:r>
              <a:rPr lang="en-US" sz="2400" b="1" baseline="30000" dirty="0"/>
              <a:t>39</a:t>
            </a:r>
            <a:r>
              <a:rPr lang="en-US" sz="2400" dirty="0"/>
              <a:t> </a:t>
            </a:r>
            <a:r>
              <a:rPr lang="en-US" sz="2400" b="1" dirty="0">
                <a:effectLst>
                  <a:glow rad="228600">
                    <a:schemeClr val="accent1">
                      <a:satMod val="175000"/>
                      <a:alpha val="40000"/>
                    </a:schemeClr>
                  </a:glow>
                </a:effectLst>
              </a:rPr>
              <a:t>When the Pharisee who had invited him saw this</a:t>
            </a:r>
            <a:r>
              <a:rPr lang="en-US" sz="2400" dirty="0"/>
              <a:t>, he said to himself, "This man, if he were a prophet, would know who and what kind of woman this is who is touching him—she's a sinner!“ </a:t>
            </a:r>
          </a:p>
        </p:txBody>
      </p:sp>
      <p:sp>
        <p:nvSpPr>
          <p:cNvPr id="2" name="Slide Number Placeholder 1">
            <a:extLst>
              <a:ext uri="{FF2B5EF4-FFF2-40B4-BE49-F238E27FC236}">
                <a16:creationId xmlns:a16="http://schemas.microsoft.com/office/drawing/2014/main" id="{94876FC0-80F8-4092-809E-012BB41040A9}"/>
              </a:ext>
            </a:extLst>
          </p:cNvPr>
          <p:cNvSpPr>
            <a:spLocks noGrp="1"/>
          </p:cNvSpPr>
          <p:nvPr>
            <p:ph type="sldNum" sz="quarter" idx="4"/>
          </p:nvPr>
        </p:nvSpPr>
        <p:spPr/>
        <p:txBody>
          <a:bodyPr/>
          <a:lstStyle/>
          <a:p>
            <a:fld id="{B4E14D13-709A-402D-B669-74D511747A6C}" type="slidenum">
              <a:rPr lang="en-US" smtClean="0"/>
              <a:pPr/>
              <a:t>10</a:t>
            </a:fld>
            <a:endParaRPr lang="en-US" dirty="0"/>
          </a:p>
        </p:txBody>
      </p:sp>
      <p:sp>
        <p:nvSpPr>
          <p:cNvPr id="8" name="Title 1">
            <a:extLst>
              <a:ext uri="{FF2B5EF4-FFF2-40B4-BE49-F238E27FC236}">
                <a16:creationId xmlns:a16="http://schemas.microsoft.com/office/drawing/2014/main" id="{B4D4F5F2-780D-4223-8F15-706EB1258DD2}"/>
              </a:ext>
            </a:extLst>
          </p:cNvPr>
          <p:cNvSpPr txBox="1">
            <a:spLocks/>
          </p:cNvSpPr>
          <p:nvPr/>
        </p:nvSpPr>
        <p:spPr>
          <a:xfrm>
            <a:off x="150829" y="239255"/>
            <a:ext cx="3629320" cy="2576080"/>
          </a:xfrm>
          <a:prstGeom prst="rect">
            <a:avLst/>
          </a:prstGeom>
        </p:spPr>
        <p:txBody>
          <a:bodyPr vert="horz" lIns="91440" tIns="45720" rIns="91440" bIns="45720" rtlCol="0" anchor="t">
            <a:normAutofit/>
          </a:bodyPr>
          <a:lstStyle>
            <a:lvl1pPr algn="l" defTabSz="914400" rtl="0" eaLnBrk="1" latinLnBrk="0" hangingPunct="1">
              <a:lnSpc>
                <a:spcPct val="85000"/>
              </a:lnSpc>
              <a:spcBef>
                <a:spcPct val="0"/>
              </a:spcBef>
              <a:buNone/>
              <a:defRPr sz="4400" kern="1200" spc="-50" baseline="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tab pos="10747375" algn="r"/>
              </a:tabLst>
              <a:defRPr/>
            </a:pPr>
            <a:r>
              <a:rPr lang="en-US" sz="5400" b="1" dirty="0">
                <a:solidFill>
                  <a:srgbClr val="FFFFFF"/>
                </a:solidFill>
                <a:effectLst>
                  <a:innerShdw blurRad="63500" dist="50800" dir="2700000">
                    <a:prstClr val="black">
                      <a:alpha val="50000"/>
                    </a:prstClr>
                  </a:innerShdw>
                </a:effectLst>
                <a:cs typeface="+mj-cs"/>
              </a:rPr>
              <a:t>Anointing</a:t>
            </a:r>
          </a:p>
          <a:p>
            <a:pPr marL="0" marR="0" lvl="0" indent="0" algn="l" defTabSz="914400" rtl="0" eaLnBrk="1" fontAlgn="auto" latinLnBrk="0" hangingPunct="1">
              <a:lnSpc>
                <a:spcPct val="100000"/>
              </a:lnSpc>
              <a:spcBef>
                <a:spcPct val="0"/>
              </a:spcBef>
              <a:spcAft>
                <a:spcPts val="0"/>
              </a:spcAft>
              <a:buClrTx/>
              <a:buSzTx/>
              <a:buFontTx/>
              <a:buNone/>
              <a:tabLst>
                <a:tab pos="10747375" algn="r"/>
              </a:tabLst>
              <a:defRPr/>
            </a:pPr>
            <a:r>
              <a:rPr lang="en-US" sz="5400" b="1" dirty="0">
                <a:solidFill>
                  <a:srgbClr val="FFFFFF"/>
                </a:solidFill>
                <a:effectLst>
                  <a:innerShdw blurRad="63500" dist="50800" dir="2700000">
                    <a:prstClr val="black">
                      <a:alpha val="50000"/>
                    </a:prstClr>
                  </a:innerShdw>
                </a:effectLst>
                <a:cs typeface="+mj-cs"/>
              </a:rPr>
              <a:t>Jesus’ Feet</a:t>
            </a:r>
            <a:endParaRPr lang="en-US" sz="5400" b="1" dirty="0">
              <a:solidFill>
                <a:schemeClr val="accent1"/>
              </a:solidFill>
              <a:effectLst>
                <a:innerShdw blurRad="63500" dist="50800" dir="2700000">
                  <a:prstClr val="black">
                    <a:alpha val="50000"/>
                  </a:prstClr>
                </a:innerShdw>
              </a:effectLst>
              <a:cs typeface="Segoe UI" panose="020B0502040204020203" pitchFamily="34" charset="0"/>
            </a:endParaRPr>
          </a:p>
        </p:txBody>
      </p:sp>
      <p:sp>
        <p:nvSpPr>
          <p:cNvPr id="9" name="TextBox 8">
            <a:extLst>
              <a:ext uri="{FF2B5EF4-FFF2-40B4-BE49-F238E27FC236}">
                <a16:creationId xmlns:a16="http://schemas.microsoft.com/office/drawing/2014/main" id="{6DB385B3-772C-4377-A43A-0E73F5EB415C}"/>
              </a:ext>
            </a:extLst>
          </p:cNvPr>
          <p:cNvSpPr txBox="1"/>
          <p:nvPr/>
        </p:nvSpPr>
        <p:spPr>
          <a:xfrm>
            <a:off x="207389" y="2815335"/>
            <a:ext cx="3516197" cy="584775"/>
          </a:xfrm>
          <a:prstGeom prst="rect">
            <a:avLst/>
          </a:prstGeom>
          <a:noFill/>
        </p:spPr>
        <p:txBody>
          <a:bodyPr wrap="square" rtlCol="0">
            <a:spAutoFit/>
          </a:bodyPr>
          <a:lstStyle/>
          <a:p>
            <a:r>
              <a:rPr lang="en-US" sz="3200" b="1" dirty="0">
                <a:solidFill>
                  <a:schemeClr val="bg1"/>
                </a:solidFill>
                <a:effectLst>
                  <a:glow rad="228600">
                    <a:schemeClr val="accent1">
                      <a:satMod val="175000"/>
                      <a:alpha val="40000"/>
                    </a:schemeClr>
                  </a:glow>
                  <a:innerShdw blurRad="63500" dist="50800" dir="2700000">
                    <a:prstClr val="black">
                      <a:alpha val="50000"/>
                    </a:prstClr>
                  </a:innerShdw>
                </a:effectLst>
                <a:cs typeface="Segoe UI" panose="020B0502040204020203" pitchFamily="34" charset="0"/>
              </a:rPr>
              <a:t>Luke 7:36-39</a:t>
            </a:r>
            <a:endParaRPr lang="en-US" sz="3200" dirty="0">
              <a:solidFill>
                <a:schemeClr val="bg1"/>
              </a:solidFill>
              <a:effectLst>
                <a:glow rad="228600">
                  <a:schemeClr val="accent1">
                    <a:satMod val="175000"/>
                    <a:alpha val="40000"/>
                  </a:schemeClr>
                </a:glow>
              </a:effectLst>
            </a:endParaRPr>
          </a:p>
        </p:txBody>
      </p:sp>
      <p:sp>
        <p:nvSpPr>
          <p:cNvPr id="7" name="Rectangle: Rounded Corners 6">
            <a:extLst>
              <a:ext uri="{FF2B5EF4-FFF2-40B4-BE49-F238E27FC236}">
                <a16:creationId xmlns:a16="http://schemas.microsoft.com/office/drawing/2014/main" id="{F8DFF7DC-E08E-47F1-AD78-DC58F7B2559C}"/>
              </a:ext>
            </a:extLst>
          </p:cNvPr>
          <p:cNvSpPr/>
          <p:nvPr/>
        </p:nvSpPr>
        <p:spPr>
          <a:xfrm>
            <a:off x="403348" y="4087180"/>
            <a:ext cx="3124281" cy="1123712"/>
          </a:xfrm>
          <a:prstGeom prst="roundRect">
            <a:avLst/>
          </a:prstGeom>
          <a:ln>
            <a:solidFill>
              <a:schemeClr val="tx2"/>
            </a:solid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How would you describe the Pharisees attitude and response?</a:t>
            </a:r>
          </a:p>
        </p:txBody>
      </p:sp>
      <p:cxnSp>
        <p:nvCxnSpPr>
          <p:cNvPr id="10" name="Straight Connector 9">
            <a:extLst>
              <a:ext uri="{FF2B5EF4-FFF2-40B4-BE49-F238E27FC236}">
                <a16:creationId xmlns:a16="http://schemas.microsoft.com/office/drawing/2014/main" id="{69F12203-3389-4E32-A780-7C1BB318C0A8}"/>
              </a:ext>
            </a:extLst>
          </p:cNvPr>
          <p:cNvCxnSpPr>
            <a:cxnSpLocks/>
          </p:cNvCxnSpPr>
          <p:nvPr/>
        </p:nvCxnSpPr>
        <p:spPr>
          <a:xfrm>
            <a:off x="5261386" y="5476567"/>
            <a:ext cx="2407775" cy="0"/>
          </a:xfrm>
          <a:prstGeom prst="line">
            <a:avLst/>
          </a:prstGeom>
          <a:ln w="571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2316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F5D94D2-C62E-4AA4-AEC2-CBFAF56E589A}"/>
              </a:ext>
            </a:extLst>
          </p:cNvPr>
          <p:cNvSpPr>
            <a:spLocks noGrp="1"/>
          </p:cNvSpPr>
          <p:nvPr>
            <p:ph idx="1"/>
          </p:nvPr>
        </p:nvSpPr>
        <p:spPr>
          <a:xfrm>
            <a:off x="4613650" y="397164"/>
            <a:ext cx="6990746" cy="6188363"/>
          </a:xfrm>
        </p:spPr>
        <p:txBody>
          <a:bodyPr vert="horz" lIns="0" tIns="45720" rIns="0" bIns="45720" rtlCol="0">
            <a:noAutofit/>
          </a:bodyPr>
          <a:lstStyle/>
          <a:p>
            <a:pPr marL="0" indent="0">
              <a:lnSpc>
                <a:spcPct val="150000"/>
              </a:lnSpc>
              <a:buNone/>
              <a:tabLst>
                <a:tab pos="461963" algn="l"/>
              </a:tabLst>
            </a:pPr>
            <a:r>
              <a:rPr lang="en-US" sz="2400" b="1" baseline="30000" dirty="0"/>
              <a:t>	40</a:t>
            </a:r>
            <a:r>
              <a:rPr lang="en-US" sz="2400" dirty="0"/>
              <a:t> Jesus replied to him, </a:t>
            </a:r>
            <a:r>
              <a:rPr lang="en-US" sz="2400" dirty="0">
                <a:solidFill>
                  <a:srgbClr val="FF0000"/>
                </a:solidFill>
              </a:rPr>
              <a:t>"Simon, I have something to say to you.“</a:t>
            </a:r>
            <a:r>
              <a:rPr lang="en-US" sz="2400" dirty="0"/>
              <a:t>  He said, "Say it, teacher."</a:t>
            </a:r>
          </a:p>
          <a:p>
            <a:pPr marL="0" indent="0">
              <a:lnSpc>
                <a:spcPct val="150000"/>
              </a:lnSpc>
              <a:buNone/>
              <a:tabLst>
                <a:tab pos="461963" algn="l"/>
              </a:tabLst>
            </a:pPr>
            <a:r>
              <a:rPr lang="en-US" sz="2400" b="1" baseline="30000" dirty="0"/>
              <a:t>	41 </a:t>
            </a:r>
            <a:r>
              <a:rPr lang="en-US" sz="2400" dirty="0">
                <a:solidFill>
                  <a:srgbClr val="FF0000"/>
                </a:solidFill>
              </a:rPr>
              <a:t>"A creditor had </a:t>
            </a:r>
            <a:r>
              <a:rPr lang="en-US" sz="2400" b="1" dirty="0">
                <a:solidFill>
                  <a:srgbClr val="FF0000"/>
                </a:solidFill>
                <a:effectLst>
                  <a:glow rad="228600">
                    <a:schemeClr val="accent1">
                      <a:satMod val="175000"/>
                      <a:alpha val="40000"/>
                    </a:schemeClr>
                  </a:glow>
                </a:effectLst>
              </a:rPr>
              <a:t>two debtors</a:t>
            </a:r>
            <a:r>
              <a:rPr lang="en-US" sz="2400" dirty="0">
                <a:solidFill>
                  <a:srgbClr val="FF0000"/>
                </a:solidFill>
              </a:rPr>
              <a:t>. One owed five hundred denarii, and the other fifty. </a:t>
            </a:r>
            <a:r>
              <a:rPr lang="en-US" sz="2400" b="1" baseline="30000" dirty="0"/>
              <a:t>42</a:t>
            </a:r>
            <a:r>
              <a:rPr lang="en-US" sz="2400" b="1" baseline="30000" dirty="0">
                <a:solidFill>
                  <a:srgbClr val="FF0000"/>
                </a:solidFill>
              </a:rPr>
              <a:t> </a:t>
            </a:r>
            <a:r>
              <a:rPr lang="en-US" sz="2400" dirty="0">
                <a:solidFill>
                  <a:srgbClr val="FF0000"/>
                </a:solidFill>
              </a:rPr>
              <a:t>Since they could not pay it back, he graciously forgave them both. So, which of them will love him more?“</a:t>
            </a:r>
          </a:p>
          <a:p>
            <a:pPr marL="0" indent="0">
              <a:lnSpc>
                <a:spcPct val="150000"/>
              </a:lnSpc>
              <a:buNone/>
              <a:tabLst>
                <a:tab pos="461963" algn="l"/>
              </a:tabLst>
            </a:pPr>
            <a:r>
              <a:rPr lang="en-US" sz="2400" b="1" baseline="30000" dirty="0"/>
              <a:t>	43 </a:t>
            </a:r>
            <a:r>
              <a:rPr lang="en-US" sz="2400" dirty="0"/>
              <a:t>Simon answered, "I suppose the one he forgave more.“  </a:t>
            </a:r>
            <a:r>
              <a:rPr lang="en-US" sz="2400" dirty="0">
                <a:solidFill>
                  <a:srgbClr val="FF0000"/>
                </a:solidFill>
              </a:rPr>
              <a:t>"You have judged correctly,"</a:t>
            </a:r>
            <a:r>
              <a:rPr lang="en-US" sz="2400" dirty="0"/>
              <a:t> he told him. </a:t>
            </a:r>
          </a:p>
          <a:p>
            <a:pPr marL="0" indent="0">
              <a:lnSpc>
                <a:spcPct val="150000"/>
              </a:lnSpc>
              <a:buNone/>
            </a:pPr>
            <a:endParaRPr lang="en-US" sz="2400" dirty="0"/>
          </a:p>
        </p:txBody>
      </p:sp>
      <p:sp>
        <p:nvSpPr>
          <p:cNvPr id="2" name="Slide Number Placeholder 1">
            <a:extLst>
              <a:ext uri="{FF2B5EF4-FFF2-40B4-BE49-F238E27FC236}">
                <a16:creationId xmlns:a16="http://schemas.microsoft.com/office/drawing/2014/main" id="{94876FC0-80F8-4092-809E-012BB41040A9}"/>
              </a:ext>
            </a:extLst>
          </p:cNvPr>
          <p:cNvSpPr>
            <a:spLocks noGrp="1"/>
          </p:cNvSpPr>
          <p:nvPr>
            <p:ph type="sldNum" sz="quarter" idx="4"/>
          </p:nvPr>
        </p:nvSpPr>
        <p:spPr/>
        <p:txBody>
          <a:bodyPr/>
          <a:lstStyle/>
          <a:p>
            <a:fld id="{B4E14D13-709A-402D-B669-74D511747A6C}" type="slidenum">
              <a:rPr lang="en-US" smtClean="0"/>
              <a:pPr/>
              <a:t>11</a:t>
            </a:fld>
            <a:endParaRPr lang="en-US" dirty="0"/>
          </a:p>
        </p:txBody>
      </p:sp>
      <p:sp>
        <p:nvSpPr>
          <p:cNvPr id="8" name="Title 1">
            <a:extLst>
              <a:ext uri="{FF2B5EF4-FFF2-40B4-BE49-F238E27FC236}">
                <a16:creationId xmlns:a16="http://schemas.microsoft.com/office/drawing/2014/main" id="{B4D4F5F2-780D-4223-8F15-706EB1258DD2}"/>
              </a:ext>
            </a:extLst>
          </p:cNvPr>
          <p:cNvSpPr txBox="1">
            <a:spLocks/>
          </p:cNvSpPr>
          <p:nvPr/>
        </p:nvSpPr>
        <p:spPr>
          <a:xfrm>
            <a:off x="150829" y="239255"/>
            <a:ext cx="3629320" cy="2744090"/>
          </a:xfrm>
          <a:prstGeom prst="rect">
            <a:avLst/>
          </a:prstGeom>
        </p:spPr>
        <p:txBody>
          <a:bodyPr vert="horz" lIns="91440" tIns="45720" rIns="91440" bIns="45720" rtlCol="0" anchor="t">
            <a:normAutofit/>
          </a:bodyPr>
          <a:lstStyle>
            <a:lvl1pPr algn="l" defTabSz="914400" rtl="0" eaLnBrk="1" latinLnBrk="0" hangingPunct="1">
              <a:lnSpc>
                <a:spcPct val="85000"/>
              </a:lnSpc>
              <a:spcBef>
                <a:spcPct val="0"/>
              </a:spcBef>
              <a:buNone/>
              <a:defRPr sz="4400" kern="1200" spc="-50" baseline="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tab pos="10747375" algn="r"/>
              </a:tabLst>
              <a:defRPr/>
            </a:pPr>
            <a:r>
              <a:rPr lang="en-US" sz="5400" b="1" dirty="0">
                <a:solidFill>
                  <a:srgbClr val="FFFFFF"/>
                </a:solidFill>
                <a:effectLst>
                  <a:innerShdw blurRad="63500" dist="50800" dir="2700000">
                    <a:prstClr val="black">
                      <a:alpha val="50000"/>
                    </a:prstClr>
                  </a:innerShdw>
                </a:effectLst>
                <a:cs typeface="+mj-cs"/>
              </a:rPr>
              <a:t>Parable </a:t>
            </a:r>
            <a:br>
              <a:rPr lang="en-US" sz="5400" b="1" dirty="0">
                <a:solidFill>
                  <a:srgbClr val="FFFFFF"/>
                </a:solidFill>
                <a:effectLst>
                  <a:innerShdw blurRad="63500" dist="50800" dir="2700000">
                    <a:prstClr val="black">
                      <a:alpha val="50000"/>
                    </a:prstClr>
                  </a:innerShdw>
                </a:effectLst>
                <a:cs typeface="+mj-cs"/>
              </a:rPr>
            </a:br>
            <a:r>
              <a:rPr lang="en-US" sz="5400" b="1" dirty="0">
                <a:solidFill>
                  <a:srgbClr val="FFFFFF"/>
                </a:solidFill>
                <a:effectLst>
                  <a:innerShdw blurRad="63500" dist="50800" dir="2700000">
                    <a:prstClr val="black">
                      <a:alpha val="50000"/>
                    </a:prstClr>
                  </a:innerShdw>
                </a:effectLst>
                <a:cs typeface="+mj-cs"/>
              </a:rPr>
              <a:t>of Two Debtors</a:t>
            </a:r>
            <a:endParaRPr lang="en-US" sz="5400" b="1" dirty="0">
              <a:solidFill>
                <a:schemeClr val="accent1"/>
              </a:solidFill>
              <a:effectLst>
                <a:innerShdw blurRad="63500" dist="50800" dir="2700000">
                  <a:prstClr val="black">
                    <a:alpha val="50000"/>
                  </a:prstClr>
                </a:innerShdw>
              </a:effectLst>
              <a:cs typeface="Segoe UI" panose="020B0502040204020203" pitchFamily="34" charset="0"/>
            </a:endParaRPr>
          </a:p>
        </p:txBody>
      </p:sp>
      <p:sp>
        <p:nvSpPr>
          <p:cNvPr id="9" name="TextBox 8">
            <a:extLst>
              <a:ext uri="{FF2B5EF4-FFF2-40B4-BE49-F238E27FC236}">
                <a16:creationId xmlns:a16="http://schemas.microsoft.com/office/drawing/2014/main" id="{6DB385B3-772C-4377-A43A-0E73F5EB415C}"/>
              </a:ext>
            </a:extLst>
          </p:cNvPr>
          <p:cNvSpPr txBox="1"/>
          <p:nvPr/>
        </p:nvSpPr>
        <p:spPr>
          <a:xfrm>
            <a:off x="207389" y="2811333"/>
            <a:ext cx="3516197" cy="584775"/>
          </a:xfrm>
          <a:prstGeom prst="rect">
            <a:avLst/>
          </a:prstGeom>
          <a:noFill/>
        </p:spPr>
        <p:txBody>
          <a:bodyPr wrap="square" rtlCol="0">
            <a:spAutoFit/>
          </a:bodyPr>
          <a:lstStyle/>
          <a:p>
            <a:r>
              <a:rPr lang="en-US" sz="3200" b="1" dirty="0">
                <a:solidFill>
                  <a:schemeClr val="bg1"/>
                </a:solidFill>
                <a:effectLst>
                  <a:glow rad="228600">
                    <a:schemeClr val="accent1">
                      <a:satMod val="175000"/>
                      <a:alpha val="40000"/>
                    </a:schemeClr>
                  </a:glow>
                  <a:innerShdw blurRad="63500" dist="50800" dir="2700000">
                    <a:prstClr val="black">
                      <a:alpha val="50000"/>
                    </a:prstClr>
                  </a:innerShdw>
                </a:effectLst>
                <a:cs typeface="Segoe UI" panose="020B0502040204020203" pitchFamily="34" charset="0"/>
              </a:rPr>
              <a:t>Luke 7:40-43</a:t>
            </a:r>
            <a:endParaRPr lang="en-US" sz="3200" dirty="0">
              <a:solidFill>
                <a:schemeClr val="bg1"/>
              </a:solidFill>
              <a:effectLst>
                <a:glow rad="228600">
                  <a:schemeClr val="accent1">
                    <a:satMod val="175000"/>
                    <a:alpha val="40000"/>
                  </a:schemeClr>
                </a:glow>
              </a:effectLst>
            </a:endParaRPr>
          </a:p>
        </p:txBody>
      </p:sp>
      <p:sp>
        <p:nvSpPr>
          <p:cNvPr id="7" name="Rectangle: Rounded Corners 6">
            <a:extLst>
              <a:ext uri="{FF2B5EF4-FFF2-40B4-BE49-F238E27FC236}">
                <a16:creationId xmlns:a16="http://schemas.microsoft.com/office/drawing/2014/main" id="{F8DFF7DC-E08E-47F1-AD78-DC58F7B2559C}"/>
              </a:ext>
            </a:extLst>
          </p:cNvPr>
          <p:cNvSpPr/>
          <p:nvPr/>
        </p:nvSpPr>
        <p:spPr>
          <a:xfrm>
            <a:off x="403348" y="3819884"/>
            <a:ext cx="3124281" cy="919401"/>
          </a:xfrm>
          <a:prstGeom prst="roundRect">
            <a:avLst/>
          </a:prstGeom>
          <a:ln>
            <a:solidFill>
              <a:schemeClr val="tx2"/>
            </a:solid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How are the debtors different?</a:t>
            </a:r>
          </a:p>
        </p:txBody>
      </p:sp>
      <p:sp>
        <p:nvSpPr>
          <p:cNvPr id="10" name="Rectangle: Rounded Corners 9">
            <a:extLst>
              <a:ext uri="{FF2B5EF4-FFF2-40B4-BE49-F238E27FC236}">
                <a16:creationId xmlns:a16="http://schemas.microsoft.com/office/drawing/2014/main" id="{9557A12D-B710-4E8A-A1FD-AD7B3E75840A}"/>
              </a:ext>
            </a:extLst>
          </p:cNvPr>
          <p:cNvSpPr/>
          <p:nvPr/>
        </p:nvSpPr>
        <p:spPr>
          <a:xfrm>
            <a:off x="403348" y="4969812"/>
            <a:ext cx="3124281" cy="919401"/>
          </a:xfrm>
          <a:prstGeom prst="roundRect">
            <a:avLst/>
          </a:prstGeom>
          <a:ln>
            <a:solidFill>
              <a:schemeClr val="tx2"/>
            </a:solid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How are they </a:t>
            </a:r>
            <a:br>
              <a:rPr kumimoji="0" lang="en-US" sz="24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br>
            <a:r>
              <a:rPr kumimoji="0" lang="en-US" sz="24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the same?</a:t>
            </a:r>
          </a:p>
        </p:txBody>
      </p:sp>
      <p:cxnSp>
        <p:nvCxnSpPr>
          <p:cNvPr id="5" name="Straight Connector 4">
            <a:extLst>
              <a:ext uri="{FF2B5EF4-FFF2-40B4-BE49-F238E27FC236}">
                <a16:creationId xmlns:a16="http://schemas.microsoft.com/office/drawing/2014/main" id="{E9BCA047-0D43-4FED-9F2A-BAE1876555AB}"/>
              </a:ext>
            </a:extLst>
          </p:cNvPr>
          <p:cNvCxnSpPr/>
          <p:nvPr/>
        </p:nvCxnSpPr>
        <p:spPr>
          <a:xfrm>
            <a:off x="4632121" y="3352799"/>
            <a:ext cx="2834640"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7C359BBA-609F-47C4-8E1A-945BFDF21620}"/>
              </a:ext>
            </a:extLst>
          </p:cNvPr>
          <p:cNvCxnSpPr/>
          <p:nvPr/>
        </p:nvCxnSpPr>
        <p:spPr>
          <a:xfrm>
            <a:off x="7620085" y="3352799"/>
            <a:ext cx="3657600"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74675280-88D7-4F5E-B504-A70C046D992C}"/>
              </a:ext>
            </a:extLst>
          </p:cNvPr>
          <p:cNvCxnSpPr>
            <a:cxnSpLocks/>
          </p:cNvCxnSpPr>
          <p:nvPr/>
        </p:nvCxnSpPr>
        <p:spPr>
          <a:xfrm>
            <a:off x="5349876" y="983225"/>
            <a:ext cx="2722408"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6C16D18-9BA8-4AFE-B5F2-7B2950CD0030}"/>
              </a:ext>
            </a:extLst>
          </p:cNvPr>
          <p:cNvCxnSpPr>
            <a:cxnSpLocks/>
          </p:cNvCxnSpPr>
          <p:nvPr/>
        </p:nvCxnSpPr>
        <p:spPr>
          <a:xfrm>
            <a:off x="4603818" y="3878826"/>
            <a:ext cx="666273"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78A7040-DED9-43B6-858A-DBA071CCF89D}"/>
              </a:ext>
            </a:extLst>
          </p:cNvPr>
          <p:cNvCxnSpPr>
            <a:cxnSpLocks/>
          </p:cNvCxnSpPr>
          <p:nvPr/>
        </p:nvCxnSpPr>
        <p:spPr>
          <a:xfrm>
            <a:off x="10513092" y="2801500"/>
            <a:ext cx="666273"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39438BE0-575E-466D-AF32-908A482FA4E3}"/>
              </a:ext>
            </a:extLst>
          </p:cNvPr>
          <p:cNvCxnSpPr>
            <a:cxnSpLocks/>
          </p:cNvCxnSpPr>
          <p:nvPr/>
        </p:nvCxnSpPr>
        <p:spPr>
          <a:xfrm>
            <a:off x="9346776" y="2227006"/>
            <a:ext cx="2009482" cy="0"/>
          </a:xfrm>
          <a:prstGeom prst="line">
            <a:avLst/>
          </a:prstGeom>
          <a:ln w="57150">
            <a:solidFill>
              <a:srgbClr val="2998E3"/>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28F4B716-FB7D-4DF0-8B19-6A3CB0044A49}"/>
              </a:ext>
            </a:extLst>
          </p:cNvPr>
          <p:cNvCxnSpPr>
            <a:cxnSpLocks/>
          </p:cNvCxnSpPr>
          <p:nvPr/>
        </p:nvCxnSpPr>
        <p:spPr>
          <a:xfrm>
            <a:off x="4603817" y="2801500"/>
            <a:ext cx="4754880" cy="0"/>
          </a:xfrm>
          <a:prstGeom prst="line">
            <a:avLst/>
          </a:prstGeom>
          <a:ln w="57150">
            <a:solidFill>
              <a:srgbClr val="2998E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3249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F5D94D2-C62E-4AA4-AEC2-CBFAF56E589A}"/>
              </a:ext>
            </a:extLst>
          </p:cNvPr>
          <p:cNvSpPr>
            <a:spLocks noGrp="1"/>
          </p:cNvSpPr>
          <p:nvPr>
            <p:ph idx="1"/>
          </p:nvPr>
        </p:nvSpPr>
        <p:spPr>
          <a:xfrm>
            <a:off x="4613650" y="397164"/>
            <a:ext cx="6990746" cy="6188363"/>
          </a:xfrm>
        </p:spPr>
        <p:txBody>
          <a:bodyPr vert="horz" lIns="0" tIns="45720" rIns="0" bIns="45720" rtlCol="0">
            <a:noAutofit/>
          </a:bodyPr>
          <a:lstStyle/>
          <a:p>
            <a:pPr marL="0" indent="0">
              <a:lnSpc>
                <a:spcPct val="150000"/>
              </a:lnSpc>
              <a:buNone/>
              <a:tabLst>
                <a:tab pos="461963" algn="l"/>
              </a:tabLst>
            </a:pPr>
            <a:r>
              <a:rPr lang="en-US" sz="2400" b="1" baseline="30000" dirty="0"/>
              <a:t>	40</a:t>
            </a:r>
            <a:r>
              <a:rPr lang="en-US" sz="2400" dirty="0"/>
              <a:t> Jesus replied to him, </a:t>
            </a:r>
            <a:r>
              <a:rPr lang="en-US" sz="2400" dirty="0">
                <a:solidFill>
                  <a:srgbClr val="FF0000"/>
                </a:solidFill>
              </a:rPr>
              <a:t>"Simon, I have something to say to you.“</a:t>
            </a:r>
            <a:r>
              <a:rPr lang="en-US" sz="2400" dirty="0"/>
              <a:t>  He said, "Say it, teacher."</a:t>
            </a:r>
          </a:p>
          <a:p>
            <a:pPr marL="0" indent="0">
              <a:lnSpc>
                <a:spcPct val="150000"/>
              </a:lnSpc>
              <a:buNone/>
              <a:tabLst>
                <a:tab pos="461963" algn="l"/>
              </a:tabLst>
            </a:pPr>
            <a:r>
              <a:rPr lang="en-US" sz="2400" b="1" baseline="30000" dirty="0"/>
              <a:t>	41 </a:t>
            </a:r>
            <a:r>
              <a:rPr lang="en-US" sz="2400" dirty="0">
                <a:solidFill>
                  <a:srgbClr val="FF0000"/>
                </a:solidFill>
              </a:rPr>
              <a:t>"A creditor had </a:t>
            </a:r>
            <a:r>
              <a:rPr lang="en-US" sz="2400" b="1" dirty="0">
                <a:solidFill>
                  <a:srgbClr val="FF0000"/>
                </a:solidFill>
                <a:effectLst>
                  <a:glow rad="228600">
                    <a:schemeClr val="accent1">
                      <a:satMod val="175000"/>
                      <a:alpha val="40000"/>
                    </a:schemeClr>
                  </a:glow>
                </a:effectLst>
              </a:rPr>
              <a:t>two debtors</a:t>
            </a:r>
            <a:r>
              <a:rPr lang="en-US" sz="2400" dirty="0">
                <a:solidFill>
                  <a:srgbClr val="FF0000"/>
                </a:solidFill>
              </a:rPr>
              <a:t>. One owed five hundred denarii, and the other fifty. </a:t>
            </a:r>
            <a:r>
              <a:rPr lang="en-US" sz="2400" b="1" baseline="30000" dirty="0"/>
              <a:t>42</a:t>
            </a:r>
            <a:r>
              <a:rPr lang="en-US" sz="2400" b="1" baseline="30000" dirty="0">
                <a:solidFill>
                  <a:srgbClr val="FF0000"/>
                </a:solidFill>
              </a:rPr>
              <a:t> </a:t>
            </a:r>
            <a:r>
              <a:rPr lang="en-US" sz="2400" dirty="0">
                <a:solidFill>
                  <a:srgbClr val="FF0000"/>
                </a:solidFill>
              </a:rPr>
              <a:t>Since they could not pay it back, he graciously forgave them both. So, which of them will love him more?“</a:t>
            </a:r>
          </a:p>
          <a:p>
            <a:pPr marL="0" indent="0">
              <a:lnSpc>
                <a:spcPct val="150000"/>
              </a:lnSpc>
              <a:buNone/>
              <a:tabLst>
                <a:tab pos="461963" algn="l"/>
              </a:tabLst>
            </a:pPr>
            <a:r>
              <a:rPr lang="en-US" sz="2400" b="1" baseline="30000" dirty="0"/>
              <a:t>	43 </a:t>
            </a:r>
            <a:r>
              <a:rPr lang="en-US" sz="2400" dirty="0"/>
              <a:t>Simon answered, "I suppose the one he forgave more.“  </a:t>
            </a:r>
            <a:r>
              <a:rPr lang="en-US" sz="2400" dirty="0">
                <a:solidFill>
                  <a:srgbClr val="FF0000"/>
                </a:solidFill>
              </a:rPr>
              <a:t>"You have judged correctly,"</a:t>
            </a:r>
            <a:r>
              <a:rPr lang="en-US" sz="2400" dirty="0"/>
              <a:t> he told him. </a:t>
            </a:r>
          </a:p>
          <a:p>
            <a:pPr marL="0" indent="0">
              <a:lnSpc>
                <a:spcPct val="150000"/>
              </a:lnSpc>
              <a:buNone/>
            </a:pPr>
            <a:endParaRPr lang="en-US" sz="2400" dirty="0"/>
          </a:p>
        </p:txBody>
      </p:sp>
      <p:sp>
        <p:nvSpPr>
          <p:cNvPr id="2" name="Slide Number Placeholder 1">
            <a:extLst>
              <a:ext uri="{FF2B5EF4-FFF2-40B4-BE49-F238E27FC236}">
                <a16:creationId xmlns:a16="http://schemas.microsoft.com/office/drawing/2014/main" id="{94876FC0-80F8-4092-809E-012BB41040A9}"/>
              </a:ext>
            </a:extLst>
          </p:cNvPr>
          <p:cNvSpPr>
            <a:spLocks noGrp="1"/>
          </p:cNvSpPr>
          <p:nvPr>
            <p:ph type="sldNum" sz="quarter" idx="4"/>
          </p:nvPr>
        </p:nvSpPr>
        <p:spPr/>
        <p:txBody>
          <a:bodyPr/>
          <a:lstStyle/>
          <a:p>
            <a:fld id="{B4E14D13-709A-402D-B669-74D511747A6C}" type="slidenum">
              <a:rPr lang="en-US" smtClean="0"/>
              <a:pPr/>
              <a:t>12</a:t>
            </a:fld>
            <a:endParaRPr lang="en-US" dirty="0"/>
          </a:p>
        </p:txBody>
      </p:sp>
      <p:sp>
        <p:nvSpPr>
          <p:cNvPr id="8" name="Title 1">
            <a:extLst>
              <a:ext uri="{FF2B5EF4-FFF2-40B4-BE49-F238E27FC236}">
                <a16:creationId xmlns:a16="http://schemas.microsoft.com/office/drawing/2014/main" id="{B4D4F5F2-780D-4223-8F15-706EB1258DD2}"/>
              </a:ext>
            </a:extLst>
          </p:cNvPr>
          <p:cNvSpPr txBox="1">
            <a:spLocks/>
          </p:cNvSpPr>
          <p:nvPr/>
        </p:nvSpPr>
        <p:spPr>
          <a:xfrm>
            <a:off x="150829" y="239255"/>
            <a:ext cx="3629320" cy="2744090"/>
          </a:xfrm>
          <a:prstGeom prst="rect">
            <a:avLst/>
          </a:prstGeom>
        </p:spPr>
        <p:txBody>
          <a:bodyPr vert="horz" lIns="91440" tIns="45720" rIns="91440" bIns="45720" rtlCol="0" anchor="t">
            <a:normAutofit/>
          </a:bodyPr>
          <a:lstStyle>
            <a:lvl1pPr algn="l" defTabSz="914400" rtl="0" eaLnBrk="1" latinLnBrk="0" hangingPunct="1">
              <a:lnSpc>
                <a:spcPct val="85000"/>
              </a:lnSpc>
              <a:spcBef>
                <a:spcPct val="0"/>
              </a:spcBef>
              <a:buNone/>
              <a:defRPr sz="4400" kern="1200" spc="-50" baseline="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tab pos="10747375" algn="r"/>
              </a:tabLst>
              <a:defRPr/>
            </a:pPr>
            <a:r>
              <a:rPr lang="en-US" sz="5400" b="1" dirty="0">
                <a:solidFill>
                  <a:srgbClr val="FFFFFF"/>
                </a:solidFill>
                <a:effectLst>
                  <a:innerShdw blurRad="63500" dist="50800" dir="2700000">
                    <a:prstClr val="black">
                      <a:alpha val="50000"/>
                    </a:prstClr>
                  </a:innerShdw>
                </a:effectLst>
                <a:cs typeface="+mj-cs"/>
              </a:rPr>
              <a:t>Parable </a:t>
            </a:r>
            <a:br>
              <a:rPr lang="en-US" sz="5400" b="1" dirty="0">
                <a:solidFill>
                  <a:srgbClr val="FFFFFF"/>
                </a:solidFill>
                <a:effectLst>
                  <a:innerShdw blurRad="63500" dist="50800" dir="2700000">
                    <a:prstClr val="black">
                      <a:alpha val="50000"/>
                    </a:prstClr>
                  </a:innerShdw>
                </a:effectLst>
                <a:cs typeface="+mj-cs"/>
              </a:rPr>
            </a:br>
            <a:r>
              <a:rPr lang="en-US" sz="5400" b="1" dirty="0">
                <a:solidFill>
                  <a:srgbClr val="FFFFFF"/>
                </a:solidFill>
                <a:effectLst>
                  <a:innerShdw blurRad="63500" dist="50800" dir="2700000">
                    <a:prstClr val="black">
                      <a:alpha val="50000"/>
                    </a:prstClr>
                  </a:innerShdw>
                </a:effectLst>
                <a:cs typeface="+mj-cs"/>
              </a:rPr>
              <a:t>of Two Debtors</a:t>
            </a:r>
            <a:endParaRPr lang="en-US" sz="5400" b="1" dirty="0">
              <a:solidFill>
                <a:schemeClr val="accent1"/>
              </a:solidFill>
              <a:effectLst>
                <a:innerShdw blurRad="63500" dist="50800" dir="2700000">
                  <a:prstClr val="black">
                    <a:alpha val="50000"/>
                  </a:prstClr>
                </a:innerShdw>
              </a:effectLst>
              <a:cs typeface="Segoe UI" panose="020B0502040204020203" pitchFamily="34" charset="0"/>
            </a:endParaRPr>
          </a:p>
        </p:txBody>
      </p:sp>
      <p:sp>
        <p:nvSpPr>
          <p:cNvPr id="9" name="TextBox 8">
            <a:extLst>
              <a:ext uri="{FF2B5EF4-FFF2-40B4-BE49-F238E27FC236}">
                <a16:creationId xmlns:a16="http://schemas.microsoft.com/office/drawing/2014/main" id="{6DB385B3-772C-4377-A43A-0E73F5EB415C}"/>
              </a:ext>
            </a:extLst>
          </p:cNvPr>
          <p:cNvSpPr txBox="1"/>
          <p:nvPr/>
        </p:nvSpPr>
        <p:spPr>
          <a:xfrm>
            <a:off x="207389" y="2811333"/>
            <a:ext cx="3516197" cy="584775"/>
          </a:xfrm>
          <a:prstGeom prst="rect">
            <a:avLst/>
          </a:prstGeom>
          <a:noFill/>
        </p:spPr>
        <p:txBody>
          <a:bodyPr wrap="square" rtlCol="0">
            <a:spAutoFit/>
          </a:bodyPr>
          <a:lstStyle/>
          <a:p>
            <a:r>
              <a:rPr lang="en-US" sz="3200" b="1" dirty="0">
                <a:solidFill>
                  <a:schemeClr val="bg1"/>
                </a:solidFill>
                <a:effectLst>
                  <a:glow rad="228600">
                    <a:schemeClr val="accent1">
                      <a:satMod val="175000"/>
                      <a:alpha val="40000"/>
                    </a:schemeClr>
                  </a:glow>
                  <a:innerShdw blurRad="63500" dist="50800" dir="2700000">
                    <a:prstClr val="black">
                      <a:alpha val="50000"/>
                    </a:prstClr>
                  </a:innerShdw>
                </a:effectLst>
                <a:cs typeface="Segoe UI" panose="020B0502040204020203" pitchFamily="34" charset="0"/>
              </a:rPr>
              <a:t>Luke 7:40-43</a:t>
            </a:r>
            <a:endParaRPr lang="en-US" sz="3200" dirty="0">
              <a:solidFill>
                <a:schemeClr val="bg1"/>
              </a:solidFill>
              <a:effectLst>
                <a:glow rad="228600">
                  <a:schemeClr val="accent1">
                    <a:satMod val="175000"/>
                    <a:alpha val="40000"/>
                  </a:schemeClr>
                </a:glow>
              </a:effectLst>
            </a:endParaRPr>
          </a:p>
        </p:txBody>
      </p:sp>
      <p:sp>
        <p:nvSpPr>
          <p:cNvPr id="7" name="Rectangle: Rounded Corners 6">
            <a:extLst>
              <a:ext uri="{FF2B5EF4-FFF2-40B4-BE49-F238E27FC236}">
                <a16:creationId xmlns:a16="http://schemas.microsoft.com/office/drawing/2014/main" id="{F8DFF7DC-E08E-47F1-AD78-DC58F7B2559C}"/>
              </a:ext>
            </a:extLst>
          </p:cNvPr>
          <p:cNvSpPr/>
          <p:nvPr/>
        </p:nvSpPr>
        <p:spPr>
          <a:xfrm>
            <a:off x="403346" y="4038360"/>
            <a:ext cx="3124281" cy="1328023"/>
          </a:xfrm>
          <a:prstGeom prst="roundRect">
            <a:avLst/>
          </a:prstGeom>
          <a:ln>
            <a:solidFill>
              <a:schemeClr val="tx2"/>
            </a:solid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Who do the two debtors represent in this parable?</a:t>
            </a:r>
          </a:p>
        </p:txBody>
      </p:sp>
    </p:spTree>
    <p:extLst>
      <p:ext uri="{BB962C8B-B14F-4D97-AF65-F5344CB8AC3E}">
        <p14:creationId xmlns:p14="http://schemas.microsoft.com/office/powerpoint/2010/main" val="40547950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F5D94D2-C62E-4AA4-AEC2-CBFAF56E589A}"/>
              </a:ext>
            </a:extLst>
          </p:cNvPr>
          <p:cNvSpPr>
            <a:spLocks noGrp="1"/>
          </p:cNvSpPr>
          <p:nvPr>
            <p:ph idx="1"/>
          </p:nvPr>
        </p:nvSpPr>
        <p:spPr>
          <a:xfrm>
            <a:off x="4613650" y="397164"/>
            <a:ext cx="6990746" cy="6188363"/>
          </a:xfrm>
        </p:spPr>
        <p:txBody>
          <a:bodyPr vert="horz" lIns="0" tIns="45720" rIns="0" bIns="45720" rtlCol="0">
            <a:noAutofit/>
          </a:bodyPr>
          <a:lstStyle/>
          <a:p>
            <a:pPr marL="0" indent="0">
              <a:lnSpc>
                <a:spcPct val="150000"/>
              </a:lnSpc>
              <a:buNone/>
            </a:pPr>
            <a:r>
              <a:rPr lang="en-US" sz="2400" b="1" baseline="30000" dirty="0"/>
              <a:t>44 </a:t>
            </a:r>
            <a:r>
              <a:rPr lang="en-US" sz="2400" dirty="0"/>
              <a:t>Turning to the woman, he said to Simon, </a:t>
            </a:r>
            <a:r>
              <a:rPr lang="en-US" sz="2400" dirty="0">
                <a:solidFill>
                  <a:srgbClr val="FF0000"/>
                </a:solidFill>
              </a:rPr>
              <a:t>"</a:t>
            </a:r>
            <a:r>
              <a:rPr lang="en-US" sz="2400" b="1" dirty="0">
                <a:solidFill>
                  <a:srgbClr val="FF0000"/>
                </a:solidFill>
                <a:effectLst>
                  <a:glow rad="228600">
                    <a:schemeClr val="accent1">
                      <a:satMod val="175000"/>
                      <a:alpha val="40000"/>
                    </a:schemeClr>
                  </a:glow>
                </a:effectLst>
              </a:rPr>
              <a:t>Do you see this woman</a:t>
            </a:r>
            <a:r>
              <a:rPr lang="en-US" sz="2400" dirty="0">
                <a:solidFill>
                  <a:srgbClr val="FF0000"/>
                </a:solidFill>
              </a:rPr>
              <a:t>? I entered your house; you gave me no water for my feet, but she, with her tears, has washed my feet and wiped them with her hair. </a:t>
            </a:r>
            <a:br>
              <a:rPr lang="en-US" sz="2400" dirty="0">
                <a:solidFill>
                  <a:srgbClr val="FF0000"/>
                </a:solidFill>
              </a:rPr>
            </a:br>
            <a:r>
              <a:rPr lang="en-US" sz="2400" b="1" baseline="30000" dirty="0"/>
              <a:t>45</a:t>
            </a:r>
            <a:r>
              <a:rPr lang="en-US" sz="2400" b="1" baseline="30000" dirty="0">
                <a:solidFill>
                  <a:srgbClr val="FF0000"/>
                </a:solidFill>
              </a:rPr>
              <a:t> </a:t>
            </a:r>
            <a:r>
              <a:rPr lang="en-US" sz="2400" dirty="0">
                <a:solidFill>
                  <a:srgbClr val="FF0000"/>
                </a:solidFill>
              </a:rPr>
              <a:t>You gave me no kiss, but she hasn't stopped kissing my feet since I came in. </a:t>
            </a:r>
            <a:r>
              <a:rPr lang="en-US" sz="2400" b="1" baseline="30000" dirty="0"/>
              <a:t>46</a:t>
            </a:r>
            <a:r>
              <a:rPr lang="en-US" sz="2400" b="1" baseline="30000" dirty="0">
                <a:solidFill>
                  <a:srgbClr val="FF0000"/>
                </a:solidFill>
              </a:rPr>
              <a:t> </a:t>
            </a:r>
            <a:r>
              <a:rPr lang="en-US" sz="2400" dirty="0">
                <a:solidFill>
                  <a:srgbClr val="FF0000"/>
                </a:solidFill>
              </a:rPr>
              <a:t>You didn't anoint my head with olive oil, but she has anointed my feet with perfume. </a:t>
            </a:r>
            <a:r>
              <a:rPr lang="en-US" sz="2400" b="1" baseline="30000" dirty="0"/>
              <a:t>47</a:t>
            </a:r>
            <a:r>
              <a:rPr lang="en-US" sz="2400" dirty="0">
                <a:solidFill>
                  <a:srgbClr val="FF0000"/>
                </a:solidFill>
              </a:rPr>
              <a:t> Therefore I tell you, her many sins have been forgiven; that's why she loved much. But the one who is forgiven little, loves little.“ </a:t>
            </a:r>
            <a:br>
              <a:rPr lang="en-US" sz="2400" dirty="0">
                <a:solidFill>
                  <a:srgbClr val="FF0000"/>
                </a:solidFill>
              </a:rPr>
            </a:br>
            <a:r>
              <a:rPr lang="en-US" sz="2400" b="1" baseline="30000" dirty="0"/>
              <a:t>48 </a:t>
            </a:r>
            <a:r>
              <a:rPr lang="en-US" sz="2400" dirty="0"/>
              <a:t>Then he said to her, </a:t>
            </a:r>
            <a:r>
              <a:rPr lang="en-US" sz="2400" dirty="0">
                <a:solidFill>
                  <a:srgbClr val="FF0000"/>
                </a:solidFill>
              </a:rPr>
              <a:t>"Your sins are forgiven."</a:t>
            </a:r>
            <a:r>
              <a:rPr lang="en-US" sz="2400" dirty="0"/>
              <a:t> </a:t>
            </a:r>
            <a:endParaRPr lang="en-US" sz="2400" dirty="0">
              <a:solidFill>
                <a:srgbClr val="FF0000"/>
              </a:solidFill>
            </a:endParaRPr>
          </a:p>
        </p:txBody>
      </p:sp>
      <p:sp>
        <p:nvSpPr>
          <p:cNvPr id="2" name="Slide Number Placeholder 1">
            <a:extLst>
              <a:ext uri="{FF2B5EF4-FFF2-40B4-BE49-F238E27FC236}">
                <a16:creationId xmlns:a16="http://schemas.microsoft.com/office/drawing/2014/main" id="{94876FC0-80F8-4092-809E-012BB41040A9}"/>
              </a:ext>
            </a:extLst>
          </p:cNvPr>
          <p:cNvSpPr>
            <a:spLocks noGrp="1"/>
          </p:cNvSpPr>
          <p:nvPr>
            <p:ph type="sldNum" sz="quarter" idx="4"/>
          </p:nvPr>
        </p:nvSpPr>
        <p:spPr/>
        <p:txBody>
          <a:bodyPr/>
          <a:lstStyle/>
          <a:p>
            <a:fld id="{B4E14D13-709A-402D-B669-74D511747A6C}" type="slidenum">
              <a:rPr lang="en-US" smtClean="0"/>
              <a:pPr/>
              <a:t>13</a:t>
            </a:fld>
            <a:endParaRPr lang="en-US" dirty="0"/>
          </a:p>
        </p:txBody>
      </p:sp>
      <p:sp>
        <p:nvSpPr>
          <p:cNvPr id="8" name="Title 1">
            <a:extLst>
              <a:ext uri="{FF2B5EF4-FFF2-40B4-BE49-F238E27FC236}">
                <a16:creationId xmlns:a16="http://schemas.microsoft.com/office/drawing/2014/main" id="{B4D4F5F2-780D-4223-8F15-706EB1258DD2}"/>
              </a:ext>
            </a:extLst>
          </p:cNvPr>
          <p:cNvSpPr txBox="1">
            <a:spLocks/>
          </p:cNvSpPr>
          <p:nvPr/>
        </p:nvSpPr>
        <p:spPr>
          <a:xfrm>
            <a:off x="150828" y="239255"/>
            <a:ext cx="3959354" cy="3189746"/>
          </a:xfrm>
          <a:prstGeom prst="rect">
            <a:avLst/>
          </a:prstGeom>
        </p:spPr>
        <p:txBody>
          <a:bodyPr vert="horz" lIns="91440" tIns="45720" rIns="91440" bIns="45720" rtlCol="0" anchor="t">
            <a:normAutofit/>
          </a:bodyPr>
          <a:lstStyle>
            <a:lvl1pPr algn="l" defTabSz="914400" rtl="0" eaLnBrk="1" latinLnBrk="0" hangingPunct="1">
              <a:lnSpc>
                <a:spcPct val="85000"/>
              </a:lnSpc>
              <a:spcBef>
                <a:spcPct val="0"/>
              </a:spcBef>
              <a:buNone/>
              <a:defRPr sz="4400" kern="1200" spc="-50" baseline="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tab pos="10747375" algn="r"/>
              </a:tabLst>
              <a:defRPr/>
            </a:pPr>
            <a:r>
              <a:rPr lang="en-US" sz="4800" b="1" dirty="0">
                <a:solidFill>
                  <a:srgbClr val="FFFFFF"/>
                </a:solidFill>
                <a:effectLst>
                  <a:innerShdw blurRad="63500" dist="50800" dir="2700000">
                    <a:prstClr val="black">
                      <a:alpha val="50000"/>
                    </a:prstClr>
                  </a:innerShdw>
                </a:effectLst>
                <a:cs typeface="+mj-cs"/>
              </a:rPr>
              <a:t>Great Forgiveness, Great Love</a:t>
            </a:r>
            <a:endParaRPr lang="en-US" sz="4800" b="1" dirty="0">
              <a:solidFill>
                <a:schemeClr val="accent1"/>
              </a:solidFill>
              <a:effectLst>
                <a:innerShdw blurRad="63500" dist="50800" dir="2700000">
                  <a:prstClr val="black">
                    <a:alpha val="50000"/>
                  </a:prstClr>
                </a:innerShdw>
              </a:effectLst>
              <a:cs typeface="Segoe UI" panose="020B0502040204020203" pitchFamily="34" charset="0"/>
            </a:endParaRPr>
          </a:p>
        </p:txBody>
      </p:sp>
      <p:sp>
        <p:nvSpPr>
          <p:cNvPr id="9" name="TextBox 8">
            <a:extLst>
              <a:ext uri="{FF2B5EF4-FFF2-40B4-BE49-F238E27FC236}">
                <a16:creationId xmlns:a16="http://schemas.microsoft.com/office/drawing/2014/main" id="{6DB385B3-772C-4377-A43A-0E73F5EB415C}"/>
              </a:ext>
            </a:extLst>
          </p:cNvPr>
          <p:cNvSpPr txBox="1"/>
          <p:nvPr/>
        </p:nvSpPr>
        <p:spPr>
          <a:xfrm>
            <a:off x="207389" y="2593699"/>
            <a:ext cx="3516197" cy="584775"/>
          </a:xfrm>
          <a:prstGeom prst="rect">
            <a:avLst/>
          </a:prstGeom>
          <a:noFill/>
        </p:spPr>
        <p:txBody>
          <a:bodyPr wrap="square" rtlCol="0">
            <a:spAutoFit/>
          </a:bodyPr>
          <a:lstStyle/>
          <a:p>
            <a:r>
              <a:rPr lang="en-US" sz="3200" b="1" dirty="0">
                <a:solidFill>
                  <a:schemeClr val="bg1"/>
                </a:solidFill>
                <a:effectLst>
                  <a:glow rad="228600">
                    <a:schemeClr val="accent1">
                      <a:satMod val="175000"/>
                      <a:alpha val="40000"/>
                    </a:schemeClr>
                  </a:glow>
                  <a:innerShdw blurRad="63500" dist="50800" dir="2700000">
                    <a:prstClr val="black">
                      <a:alpha val="50000"/>
                    </a:prstClr>
                  </a:innerShdw>
                </a:effectLst>
                <a:cs typeface="Segoe UI" panose="020B0502040204020203" pitchFamily="34" charset="0"/>
              </a:rPr>
              <a:t>Luke 7:44-48</a:t>
            </a:r>
            <a:endParaRPr lang="en-US" sz="3200" dirty="0">
              <a:solidFill>
                <a:schemeClr val="bg1"/>
              </a:solidFill>
              <a:effectLst>
                <a:glow rad="228600">
                  <a:schemeClr val="accent1">
                    <a:satMod val="175000"/>
                    <a:alpha val="40000"/>
                  </a:schemeClr>
                </a:glow>
              </a:effectLst>
            </a:endParaRPr>
          </a:p>
        </p:txBody>
      </p:sp>
      <p:sp>
        <p:nvSpPr>
          <p:cNvPr id="7" name="Rectangle: Rounded Corners 6">
            <a:extLst>
              <a:ext uri="{FF2B5EF4-FFF2-40B4-BE49-F238E27FC236}">
                <a16:creationId xmlns:a16="http://schemas.microsoft.com/office/drawing/2014/main" id="{F8DFF7DC-E08E-47F1-AD78-DC58F7B2559C}"/>
              </a:ext>
            </a:extLst>
          </p:cNvPr>
          <p:cNvSpPr/>
          <p:nvPr/>
        </p:nvSpPr>
        <p:spPr>
          <a:xfrm>
            <a:off x="403348" y="3780713"/>
            <a:ext cx="3124281" cy="1736646"/>
          </a:xfrm>
          <a:prstGeom prst="roundRect">
            <a:avLst/>
          </a:prstGeom>
          <a:ln>
            <a:solidFill>
              <a:schemeClr val="tx2"/>
            </a:solid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What three things did the woman do </a:t>
            </a:r>
            <a:br>
              <a:rPr kumimoji="0" lang="en-US" sz="24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br>
            <a:r>
              <a:rPr kumimoji="0" lang="en-US" sz="24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that the Pharisee </a:t>
            </a:r>
            <a:br>
              <a:rPr kumimoji="0" lang="en-US" sz="24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br>
            <a:r>
              <a:rPr kumimoji="0" lang="en-US" sz="24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did not?</a:t>
            </a:r>
          </a:p>
        </p:txBody>
      </p:sp>
      <p:cxnSp>
        <p:nvCxnSpPr>
          <p:cNvPr id="10" name="Straight Connector 9">
            <a:extLst>
              <a:ext uri="{FF2B5EF4-FFF2-40B4-BE49-F238E27FC236}">
                <a16:creationId xmlns:a16="http://schemas.microsoft.com/office/drawing/2014/main" id="{4707E1E3-6BE6-47DD-9C9E-B59A54DB7BC9}"/>
              </a:ext>
            </a:extLst>
          </p:cNvPr>
          <p:cNvCxnSpPr/>
          <p:nvPr/>
        </p:nvCxnSpPr>
        <p:spPr>
          <a:xfrm>
            <a:off x="4613650" y="2072588"/>
            <a:ext cx="329184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22D444C6-F4FE-4844-8417-534F96F9EDEC}"/>
              </a:ext>
            </a:extLst>
          </p:cNvPr>
          <p:cNvCxnSpPr/>
          <p:nvPr/>
        </p:nvCxnSpPr>
        <p:spPr>
          <a:xfrm>
            <a:off x="4869285" y="3188548"/>
            <a:ext cx="283464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02623CD-6742-4A90-B0F7-FD98686425F1}"/>
              </a:ext>
            </a:extLst>
          </p:cNvPr>
          <p:cNvCxnSpPr/>
          <p:nvPr/>
        </p:nvCxnSpPr>
        <p:spPr>
          <a:xfrm>
            <a:off x="9931655" y="1536732"/>
            <a:ext cx="128016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1A4B8C2A-52F7-4054-87F7-6FD40124957A}"/>
              </a:ext>
            </a:extLst>
          </p:cNvPr>
          <p:cNvCxnSpPr/>
          <p:nvPr/>
        </p:nvCxnSpPr>
        <p:spPr>
          <a:xfrm>
            <a:off x="9092239" y="3675245"/>
            <a:ext cx="237744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4530BB2-C102-40F0-AC9A-5A2A68D2DCF0}"/>
              </a:ext>
            </a:extLst>
          </p:cNvPr>
          <p:cNvCxnSpPr/>
          <p:nvPr/>
        </p:nvCxnSpPr>
        <p:spPr>
          <a:xfrm>
            <a:off x="4613650" y="4270097"/>
            <a:ext cx="1188720" cy="0"/>
          </a:xfrm>
          <a:prstGeom prst="line">
            <a:avLst/>
          </a:prstGeom>
          <a:ln w="571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5899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F5D94D2-C62E-4AA4-AEC2-CBFAF56E589A}"/>
              </a:ext>
            </a:extLst>
          </p:cNvPr>
          <p:cNvSpPr>
            <a:spLocks noGrp="1"/>
          </p:cNvSpPr>
          <p:nvPr>
            <p:ph idx="1"/>
          </p:nvPr>
        </p:nvSpPr>
        <p:spPr>
          <a:xfrm>
            <a:off x="4613650" y="397164"/>
            <a:ext cx="6990746" cy="6188363"/>
          </a:xfrm>
        </p:spPr>
        <p:txBody>
          <a:bodyPr vert="horz" lIns="0" tIns="45720" rIns="0" bIns="45720" rtlCol="0">
            <a:noAutofit/>
          </a:bodyPr>
          <a:lstStyle/>
          <a:p>
            <a:pPr marL="0" indent="0">
              <a:lnSpc>
                <a:spcPct val="150000"/>
              </a:lnSpc>
              <a:buNone/>
            </a:pPr>
            <a:r>
              <a:rPr lang="en-US" sz="2400" b="1" baseline="30000" dirty="0"/>
              <a:t>44 </a:t>
            </a:r>
            <a:r>
              <a:rPr lang="en-US" sz="2400" dirty="0"/>
              <a:t>Turning to the woman, he said to Simon, </a:t>
            </a:r>
            <a:r>
              <a:rPr lang="en-US" sz="2400" dirty="0">
                <a:solidFill>
                  <a:srgbClr val="FF0000"/>
                </a:solidFill>
              </a:rPr>
              <a:t>"Do you see this woman? I entered your house; you gave me no water for my feet, but she, with her tears, has washed my feet and wiped them with her hair. </a:t>
            </a:r>
            <a:br>
              <a:rPr lang="en-US" sz="2400" dirty="0">
                <a:solidFill>
                  <a:srgbClr val="FF0000"/>
                </a:solidFill>
              </a:rPr>
            </a:br>
            <a:r>
              <a:rPr lang="en-US" sz="2400" b="1" baseline="30000" dirty="0"/>
              <a:t>45</a:t>
            </a:r>
            <a:r>
              <a:rPr lang="en-US" sz="2400" b="1" baseline="30000" dirty="0">
                <a:solidFill>
                  <a:srgbClr val="FF0000"/>
                </a:solidFill>
              </a:rPr>
              <a:t> </a:t>
            </a:r>
            <a:r>
              <a:rPr lang="en-US" sz="2400" dirty="0">
                <a:solidFill>
                  <a:srgbClr val="FF0000"/>
                </a:solidFill>
              </a:rPr>
              <a:t>You gave me no kiss, but she hasn't stopped kissing my feet since I came in. </a:t>
            </a:r>
            <a:r>
              <a:rPr lang="en-US" sz="2400" b="1" baseline="30000" dirty="0"/>
              <a:t>46</a:t>
            </a:r>
            <a:r>
              <a:rPr lang="en-US" sz="2400" b="1" baseline="30000" dirty="0">
                <a:solidFill>
                  <a:srgbClr val="FF0000"/>
                </a:solidFill>
              </a:rPr>
              <a:t> </a:t>
            </a:r>
            <a:r>
              <a:rPr lang="en-US" sz="2400" dirty="0">
                <a:solidFill>
                  <a:srgbClr val="FF0000"/>
                </a:solidFill>
              </a:rPr>
              <a:t>You didn't anoint my head with olive oil, but she has anointed my feet with perfume. </a:t>
            </a:r>
            <a:r>
              <a:rPr lang="en-US" sz="2400" b="1" baseline="30000" dirty="0"/>
              <a:t>47</a:t>
            </a:r>
            <a:r>
              <a:rPr lang="en-US" sz="2400" dirty="0">
                <a:solidFill>
                  <a:srgbClr val="FF0000"/>
                </a:solidFill>
              </a:rPr>
              <a:t> Therefore I tell you, </a:t>
            </a:r>
            <a:r>
              <a:rPr lang="en-US" sz="2400" b="1" dirty="0">
                <a:solidFill>
                  <a:srgbClr val="FF0000"/>
                </a:solidFill>
                <a:effectLst>
                  <a:glow rad="228600">
                    <a:schemeClr val="accent1">
                      <a:satMod val="175000"/>
                      <a:alpha val="40000"/>
                    </a:schemeClr>
                  </a:glow>
                </a:effectLst>
              </a:rPr>
              <a:t>her many sins</a:t>
            </a:r>
            <a:r>
              <a:rPr lang="en-US" sz="2400" dirty="0">
                <a:solidFill>
                  <a:srgbClr val="FF0000"/>
                </a:solidFill>
              </a:rPr>
              <a:t> have been forgiven; that's why she loved much. But the one who is forgiven little, loves little.“ </a:t>
            </a:r>
            <a:br>
              <a:rPr lang="en-US" sz="2400" dirty="0">
                <a:solidFill>
                  <a:srgbClr val="FF0000"/>
                </a:solidFill>
              </a:rPr>
            </a:br>
            <a:r>
              <a:rPr lang="en-US" sz="2400" b="1" baseline="30000" dirty="0"/>
              <a:t>48 </a:t>
            </a:r>
            <a:r>
              <a:rPr lang="en-US" sz="2400" dirty="0"/>
              <a:t>Then he said to her, </a:t>
            </a:r>
            <a:r>
              <a:rPr lang="en-US" sz="2400" dirty="0">
                <a:solidFill>
                  <a:srgbClr val="FF0000"/>
                </a:solidFill>
              </a:rPr>
              <a:t>"Your sins are forgiven."</a:t>
            </a:r>
            <a:r>
              <a:rPr lang="en-US" sz="2400" dirty="0"/>
              <a:t> </a:t>
            </a:r>
            <a:endParaRPr lang="en-US" sz="2400" dirty="0">
              <a:solidFill>
                <a:srgbClr val="FF0000"/>
              </a:solidFill>
            </a:endParaRPr>
          </a:p>
        </p:txBody>
      </p:sp>
      <p:sp>
        <p:nvSpPr>
          <p:cNvPr id="2" name="Slide Number Placeholder 1">
            <a:extLst>
              <a:ext uri="{FF2B5EF4-FFF2-40B4-BE49-F238E27FC236}">
                <a16:creationId xmlns:a16="http://schemas.microsoft.com/office/drawing/2014/main" id="{94876FC0-80F8-4092-809E-012BB41040A9}"/>
              </a:ext>
            </a:extLst>
          </p:cNvPr>
          <p:cNvSpPr>
            <a:spLocks noGrp="1"/>
          </p:cNvSpPr>
          <p:nvPr>
            <p:ph type="sldNum" sz="quarter" idx="4"/>
          </p:nvPr>
        </p:nvSpPr>
        <p:spPr/>
        <p:txBody>
          <a:bodyPr/>
          <a:lstStyle/>
          <a:p>
            <a:fld id="{B4E14D13-709A-402D-B669-74D511747A6C}" type="slidenum">
              <a:rPr lang="en-US" smtClean="0"/>
              <a:pPr/>
              <a:t>14</a:t>
            </a:fld>
            <a:endParaRPr lang="en-US" dirty="0"/>
          </a:p>
        </p:txBody>
      </p:sp>
      <p:sp>
        <p:nvSpPr>
          <p:cNvPr id="8" name="Title 1">
            <a:extLst>
              <a:ext uri="{FF2B5EF4-FFF2-40B4-BE49-F238E27FC236}">
                <a16:creationId xmlns:a16="http://schemas.microsoft.com/office/drawing/2014/main" id="{B4D4F5F2-780D-4223-8F15-706EB1258DD2}"/>
              </a:ext>
            </a:extLst>
          </p:cNvPr>
          <p:cNvSpPr txBox="1">
            <a:spLocks/>
          </p:cNvSpPr>
          <p:nvPr/>
        </p:nvSpPr>
        <p:spPr>
          <a:xfrm>
            <a:off x="150828" y="239255"/>
            <a:ext cx="3959354" cy="3189746"/>
          </a:xfrm>
          <a:prstGeom prst="rect">
            <a:avLst/>
          </a:prstGeom>
        </p:spPr>
        <p:txBody>
          <a:bodyPr vert="horz" lIns="91440" tIns="45720" rIns="91440" bIns="45720" rtlCol="0" anchor="t">
            <a:normAutofit/>
          </a:bodyPr>
          <a:lstStyle>
            <a:lvl1pPr algn="l" defTabSz="914400" rtl="0" eaLnBrk="1" latinLnBrk="0" hangingPunct="1">
              <a:lnSpc>
                <a:spcPct val="85000"/>
              </a:lnSpc>
              <a:spcBef>
                <a:spcPct val="0"/>
              </a:spcBef>
              <a:buNone/>
              <a:defRPr sz="4400" kern="1200" spc="-50" baseline="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tab pos="10747375" algn="r"/>
              </a:tabLst>
              <a:defRPr/>
            </a:pPr>
            <a:r>
              <a:rPr lang="en-US" sz="4800" b="1" dirty="0">
                <a:solidFill>
                  <a:srgbClr val="FFFFFF"/>
                </a:solidFill>
                <a:effectLst>
                  <a:innerShdw blurRad="63500" dist="50800" dir="2700000">
                    <a:prstClr val="black">
                      <a:alpha val="50000"/>
                    </a:prstClr>
                  </a:innerShdw>
                </a:effectLst>
                <a:cs typeface="+mj-cs"/>
              </a:rPr>
              <a:t>Great Forgiveness, Great Love</a:t>
            </a:r>
            <a:endParaRPr lang="en-US" sz="4800" b="1" dirty="0">
              <a:solidFill>
                <a:schemeClr val="accent1"/>
              </a:solidFill>
              <a:effectLst>
                <a:innerShdw blurRad="63500" dist="50800" dir="2700000">
                  <a:prstClr val="black">
                    <a:alpha val="50000"/>
                  </a:prstClr>
                </a:innerShdw>
              </a:effectLst>
              <a:cs typeface="Segoe UI" panose="020B0502040204020203" pitchFamily="34" charset="0"/>
            </a:endParaRPr>
          </a:p>
        </p:txBody>
      </p:sp>
      <p:sp>
        <p:nvSpPr>
          <p:cNvPr id="9" name="TextBox 8">
            <a:extLst>
              <a:ext uri="{FF2B5EF4-FFF2-40B4-BE49-F238E27FC236}">
                <a16:creationId xmlns:a16="http://schemas.microsoft.com/office/drawing/2014/main" id="{6DB385B3-772C-4377-A43A-0E73F5EB415C}"/>
              </a:ext>
            </a:extLst>
          </p:cNvPr>
          <p:cNvSpPr txBox="1"/>
          <p:nvPr/>
        </p:nvSpPr>
        <p:spPr>
          <a:xfrm>
            <a:off x="207389" y="2593699"/>
            <a:ext cx="3516197" cy="584775"/>
          </a:xfrm>
          <a:prstGeom prst="rect">
            <a:avLst/>
          </a:prstGeom>
          <a:noFill/>
        </p:spPr>
        <p:txBody>
          <a:bodyPr wrap="square" rtlCol="0">
            <a:spAutoFit/>
          </a:bodyPr>
          <a:lstStyle/>
          <a:p>
            <a:r>
              <a:rPr lang="en-US" sz="3200" b="1" dirty="0">
                <a:solidFill>
                  <a:schemeClr val="bg1"/>
                </a:solidFill>
                <a:effectLst>
                  <a:glow rad="228600">
                    <a:schemeClr val="accent1">
                      <a:satMod val="175000"/>
                      <a:alpha val="40000"/>
                    </a:schemeClr>
                  </a:glow>
                  <a:innerShdw blurRad="63500" dist="50800" dir="2700000">
                    <a:prstClr val="black">
                      <a:alpha val="50000"/>
                    </a:prstClr>
                  </a:innerShdw>
                </a:effectLst>
                <a:cs typeface="Segoe UI" panose="020B0502040204020203" pitchFamily="34" charset="0"/>
              </a:rPr>
              <a:t>Luke 7:44-48</a:t>
            </a:r>
            <a:endParaRPr lang="en-US" sz="3200" dirty="0">
              <a:solidFill>
                <a:schemeClr val="bg1"/>
              </a:solidFill>
              <a:effectLst>
                <a:glow rad="228600">
                  <a:schemeClr val="accent1">
                    <a:satMod val="175000"/>
                    <a:alpha val="40000"/>
                  </a:schemeClr>
                </a:glow>
              </a:effectLst>
            </a:endParaRPr>
          </a:p>
        </p:txBody>
      </p:sp>
      <p:sp>
        <p:nvSpPr>
          <p:cNvPr id="7" name="Rectangle: Rounded Corners 6">
            <a:extLst>
              <a:ext uri="{FF2B5EF4-FFF2-40B4-BE49-F238E27FC236}">
                <a16:creationId xmlns:a16="http://schemas.microsoft.com/office/drawing/2014/main" id="{F8DFF7DC-E08E-47F1-AD78-DC58F7B2559C}"/>
              </a:ext>
            </a:extLst>
          </p:cNvPr>
          <p:cNvSpPr/>
          <p:nvPr/>
        </p:nvSpPr>
        <p:spPr>
          <a:xfrm>
            <a:off x="403346" y="3491345"/>
            <a:ext cx="3124281" cy="1328023"/>
          </a:xfrm>
          <a:prstGeom prst="roundRect">
            <a:avLst/>
          </a:prstGeom>
          <a:ln>
            <a:solidFill>
              <a:schemeClr val="tx2"/>
            </a:solid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What does this phrase</a:t>
            </a:r>
            <a:r>
              <a:rPr kumimoji="0" lang="en-US" sz="2400" b="1" i="0" u="none" strike="noStrike" kern="1200" cap="none" spc="0" normalizeH="0" noProof="0" dirty="0">
                <a:ln>
                  <a:noFill/>
                </a:ln>
                <a:solidFill>
                  <a:srgbClr val="000000"/>
                </a:solidFill>
                <a:effectLst/>
                <a:uLnTx/>
                <a:uFillTx/>
                <a:latin typeface="Segoe UI" panose="020B0502040204020203" pitchFamily="34" charset="0"/>
                <a:ea typeface="+mn-ea"/>
                <a:cs typeface="Segoe UI" panose="020B0502040204020203" pitchFamily="34" charset="0"/>
              </a:rPr>
              <a:t> tell you about Jesus?</a:t>
            </a:r>
            <a:endParaRPr kumimoji="0" lang="en-US" sz="24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endParaRPr>
          </a:p>
        </p:txBody>
      </p:sp>
      <p:sp>
        <p:nvSpPr>
          <p:cNvPr id="17" name="Rectangle: Rounded Corners 16">
            <a:extLst>
              <a:ext uri="{FF2B5EF4-FFF2-40B4-BE49-F238E27FC236}">
                <a16:creationId xmlns:a16="http://schemas.microsoft.com/office/drawing/2014/main" id="{8626DC45-51D4-47BA-80AC-02F5FEF5563A}"/>
              </a:ext>
            </a:extLst>
          </p:cNvPr>
          <p:cNvSpPr/>
          <p:nvPr/>
        </p:nvSpPr>
        <p:spPr>
          <a:xfrm>
            <a:off x="403346" y="5067256"/>
            <a:ext cx="3124281" cy="919401"/>
          </a:xfrm>
          <a:prstGeom prst="roundRect">
            <a:avLst/>
          </a:prstGeom>
          <a:ln>
            <a:solidFill>
              <a:schemeClr val="tx2"/>
            </a:solid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Jesus knew all about her.</a:t>
            </a:r>
          </a:p>
        </p:txBody>
      </p:sp>
    </p:spTree>
    <p:extLst>
      <p:ext uri="{BB962C8B-B14F-4D97-AF65-F5344CB8AC3E}">
        <p14:creationId xmlns:p14="http://schemas.microsoft.com/office/powerpoint/2010/main" val="870787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F5D94D2-C62E-4AA4-AEC2-CBFAF56E589A}"/>
              </a:ext>
            </a:extLst>
          </p:cNvPr>
          <p:cNvSpPr>
            <a:spLocks noGrp="1"/>
          </p:cNvSpPr>
          <p:nvPr>
            <p:ph idx="1"/>
          </p:nvPr>
        </p:nvSpPr>
        <p:spPr>
          <a:xfrm>
            <a:off x="4613650" y="397164"/>
            <a:ext cx="6990746" cy="6188363"/>
          </a:xfrm>
        </p:spPr>
        <p:txBody>
          <a:bodyPr vert="horz" lIns="0" tIns="45720" rIns="0" bIns="45720" rtlCol="0">
            <a:noAutofit/>
          </a:bodyPr>
          <a:lstStyle/>
          <a:p>
            <a:pPr marL="0" indent="0">
              <a:lnSpc>
                <a:spcPct val="150000"/>
              </a:lnSpc>
              <a:buNone/>
            </a:pPr>
            <a:r>
              <a:rPr lang="en-US" sz="2400" b="1" baseline="30000" dirty="0"/>
              <a:t>44 </a:t>
            </a:r>
            <a:r>
              <a:rPr lang="en-US" sz="2400" dirty="0"/>
              <a:t>Turning to the woman, he said to Simon, </a:t>
            </a:r>
            <a:r>
              <a:rPr lang="en-US" sz="2400" dirty="0">
                <a:solidFill>
                  <a:srgbClr val="FF0000"/>
                </a:solidFill>
              </a:rPr>
              <a:t>"Do you see this woman? I entered your house; you gave me no water for my feet, but she, with her tears, has washed my feet and wiped them with her hair. </a:t>
            </a:r>
            <a:br>
              <a:rPr lang="en-US" sz="2400" dirty="0">
                <a:solidFill>
                  <a:srgbClr val="FF0000"/>
                </a:solidFill>
              </a:rPr>
            </a:br>
            <a:r>
              <a:rPr lang="en-US" sz="2400" b="1" baseline="30000" dirty="0"/>
              <a:t>45</a:t>
            </a:r>
            <a:r>
              <a:rPr lang="en-US" sz="2400" b="1" baseline="30000" dirty="0">
                <a:solidFill>
                  <a:srgbClr val="FF0000"/>
                </a:solidFill>
              </a:rPr>
              <a:t> </a:t>
            </a:r>
            <a:r>
              <a:rPr lang="en-US" sz="2400" dirty="0">
                <a:solidFill>
                  <a:srgbClr val="FF0000"/>
                </a:solidFill>
              </a:rPr>
              <a:t>You gave me no kiss, but she hasn't stopped kissing my feet since I came in. </a:t>
            </a:r>
            <a:r>
              <a:rPr lang="en-US" sz="2400" b="1" baseline="30000" dirty="0"/>
              <a:t>46</a:t>
            </a:r>
            <a:r>
              <a:rPr lang="en-US" sz="2400" b="1" baseline="30000" dirty="0">
                <a:solidFill>
                  <a:srgbClr val="FF0000"/>
                </a:solidFill>
              </a:rPr>
              <a:t> </a:t>
            </a:r>
            <a:r>
              <a:rPr lang="en-US" sz="2400" dirty="0">
                <a:solidFill>
                  <a:srgbClr val="FF0000"/>
                </a:solidFill>
              </a:rPr>
              <a:t>You didn't anoint my head with olive oil, but she has anointed my feet with perfume. </a:t>
            </a:r>
            <a:r>
              <a:rPr lang="en-US" sz="2400" b="1" baseline="30000" dirty="0"/>
              <a:t>47</a:t>
            </a:r>
            <a:r>
              <a:rPr lang="en-US" sz="2400" dirty="0">
                <a:solidFill>
                  <a:srgbClr val="FF0000"/>
                </a:solidFill>
              </a:rPr>
              <a:t> Therefore I tell you, </a:t>
            </a:r>
            <a:r>
              <a:rPr lang="en-US" sz="2400" b="1" dirty="0">
                <a:solidFill>
                  <a:srgbClr val="FF0000"/>
                </a:solidFill>
                <a:effectLst>
                  <a:glow rad="228600">
                    <a:schemeClr val="accent1">
                      <a:satMod val="175000"/>
                      <a:alpha val="40000"/>
                    </a:schemeClr>
                  </a:glow>
                </a:effectLst>
              </a:rPr>
              <a:t>her many sins</a:t>
            </a:r>
            <a:r>
              <a:rPr lang="en-US" sz="2400" dirty="0">
                <a:solidFill>
                  <a:srgbClr val="FF0000"/>
                </a:solidFill>
              </a:rPr>
              <a:t> </a:t>
            </a:r>
            <a:r>
              <a:rPr lang="en-US" sz="2400" b="1" dirty="0">
                <a:solidFill>
                  <a:srgbClr val="FF0000"/>
                </a:solidFill>
                <a:effectLst>
                  <a:glow rad="228600">
                    <a:schemeClr val="accent1">
                      <a:satMod val="175000"/>
                      <a:alpha val="40000"/>
                    </a:schemeClr>
                  </a:glow>
                </a:effectLst>
              </a:rPr>
              <a:t>have been forgiven</a:t>
            </a:r>
            <a:r>
              <a:rPr lang="en-US" sz="2400" dirty="0">
                <a:solidFill>
                  <a:srgbClr val="FF0000"/>
                </a:solidFill>
              </a:rPr>
              <a:t>; that's why she loved much. But the one who is forgiven little, loves little.“ </a:t>
            </a:r>
            <a:br>
              <a:rPr lang="en-US" sz="2400" dirty="0">
                <a:solidFill>
                  <a:srgbClr val="FF0000"/>
                </a:solidFill>
              </a:rPr>
            </a:br>
            <a:r>
              <a:rPr lang="en-US" sz="2400" b="1" baseline="30000" dirty="0"/>
              <a:t>48 </a:t>
            </a:r>
            <a:r>
              <a:rPr lang="en-US" sz="2400" dirty="0"/>
              <a:t>Then he said to her, </a:t>
            </a:r>
            <a:r>
              <a:rPr lang="en-US" sz="2400" dirty="0">
                <a:solidFill>
                  <a:srgbClr val="FF0000"/>
                </a:solidFill>
              </a:rPr>
              <a:t>"</a:t>
            </a:r>
            <a:r>
              <a:rPr lang="en-US" sz="2400" b="1" dirty="0">
                <a:solidFill>
                  <a:srgbClr val="FF0000"/>
                </a:solidFill>
                <a:effectLst>
                  <a:glow rad="228600">
                    <a:schemeClr val="accent1">
                      <a:satMod val="175000"/>
                      <a:alpha val="40000"/>
                    </a:schemeClr>
                  </a:glow>
                </a:effectLst>
              </a:rPr>
              <a:t>Your sins are forgiven</a:t>
            </a:r>
            <a:r>
              <a:rPr lang="en-US" sz="2400" dirty="0">
                <a:solidFill>
                  <a:srgbClr val="FF0000"/>
                </a:solidFill>
              </a:rPr>
              <a:t>."</a:t>
            </a:r>
            <a:r>
              <a:rPr lang="en-US" sz="2400" dirty="0"/>
              <a:t> </a:t>
            </a:r>
            <a:endParaRPr lang="en-US" sz="2400" dirty="0">
              <a:solidFill>
                <a:srgbClr val="FF0000"/>
              </a:solidFill>
            </a:endParaRPr>
          </a:p>
        </p:txBody>
      </p:sp>
      <p:sp>
        <p:nvSpPr>
          <p:cNvPr id="2" name="Slide Number Placeholder 1">
            <a:extLst>
              <a:ext uri="{FF2B5EF4-FFF2-40B4-BE49-F238E27FC236}">
                <a16:creationId xmlns:a16="http://schemas.microsoft.com/office/drawing/2014/main" id="{94876FC0-80F8-4092-809E-012BB41040A9}"/>
              </a:ext>
            </a:extLst>
          </p:cNvPr>
          <p:cNvSpPr>
            <a:spLocks noGrp="1"/>
          </p:cNvSpPr>
          <p:nvPr>
            <p:ph type="sldNum" sz="quarter" idx="4"/>
          </p:nvPr>
        </p:nvSpPr>
        <p:spPr/>
        <p:txBody>
          <a:bodyPr/>
          <a:lstStyle/>
          <a:p>
            <a:fld id="{B4E14D13-709A-402D-B669-74D511747A6C}" type="slidenum">
              <a:rPr lang="en-US" smtClean="0"/>
              <a:pPr/>
              <a:t>15</a:t>
            </a:fld>
            <a:endParaRPr lang="en-US" dirty="0"/>
          </a:p>
        </p:txBody>
      </p:sp>
      <p:sp>
        <p:nvSpPr>
          <p:cNvPr id="8" name="Title 1">
            <a:extLst>
              <a:ext uri="{FF2B5EF4-FFF2-40B4-BE49-F238E27FC236}">
                <a16:creationId xmlns:a16="http://schemas.microsoft.com/office/drawing/2014/main" id="{B4D4F5F2-780D-4223-8F15-706EB1258DD2}"/>
              </a:ext>
            </a:extLst>
          </p:cNvPr>
          <p:cNvSpPr txBox="1">
            <a:spLocks/>
          </p:cNvSpPr>
          <p:nvPr/>
        </p:nvSpPr>
        <p:spPr>
          <a:xfrm>
            <a:off x="150828" y="239255"/>
            <a:ext cx="3959354" cy="3189746"/>
          </a:xfrm>
          <a:prstGeom prst="rect">
            <a:avLst/>
          </a:prstGeom>
        </p:spPr>
        <p:txBody>
          <a:bodyPr vert="horz" lIns="91440" tIns="45720" rIns="91440" bIns="45720" rtlCol="0" anchor="t">
            <a:normAutofit/>
          </a:bodyPr>
          <a:lstStyle>
            <a:lvl1pPr algn="l" defTabSz="914400" rtl="0" eaLnBrk="1" latinLnBrk="0" hangingPunct="1">
              <a:lnSpc>
                <a:spcPct val="85000"/>
              </a:lnSpc>
              <a:spcBef>
                <a:spcPct val="0"/>
              </a:spcBef>
              <a:buNone/>
              <a:defRPr sz="4400" kern="1200" spc="-50" baseline="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tab pos="10747375" algn="r"/>
              </a:tabLst>
              <a:defRPr/>
            </a:pPr>
            <a:r>
              <a:rPr lang="en-US" sz="4800" b="1" dirty="0">
                <a:solidFill>
                  <a:srgbClr val="FFFFFF"/>
                </a:solidFill>
                <a:effectLst>
                  <a:innerShdw blurRad="63500" dist="50800" dir="2700000">
                    <a:prstClr val="black">
                      <a:alpha val="50000"/>
                    </a:prstClr>
                  </a:innerShdw>
                </a:effectLst>
                <a:cs typeface="+mj-cs"/>
              </a:rPr>
              <a:t>Great Forgiveness, Great Love</a:t>
            </a:r>
            <a:endParaRPr lang="en-US" sz="4800" b="1" dirty="0">
              <a:solidFill>
                <a:schemeClr val="accent1"/>
              </a:solidFill>
              <a:effectLst>
                <a:innerShdw blurRad="63500" dist="50800" dir="2700000">
                  <a:prstClr val="black">
                    <a:alpha val="50000"/>
                  </a:prstClr>
                </a:innerShdw>
              </a:effectLst>
              <a:cs typeface="Segoe UI" panose="020B0502040204020203" pitchFamily="34" charset="0"/>
            </a:endParaRPr>
          </a:p>
        </p:txBody>
      </p:sp>
      <p:sp>
        <p:nvSpPr>
          <p:cNvPr id="9" name="TextBox 8">
            <a:extLst>
              <a:ext uri="{FF2B5EF4-FFF2-40B4-BE49-F238E27FC236}">
                <a16:creationId xmlns:a16="http://schemas.microsoft.com/office/drawing/2014/main" id="{6DB385B3-772C-4377-A43A-0E73F5EB415C}"/>
              </a:ext>
            </a:extLst>
          </p:cNvPr>
          <p:cNvSpPr txBox="1"/>
          <p:nvPr/>
        </p:nvSpPr>
        <p:spPr>
          <a:xfrm>
            <a:off x="207389" y="2593699"/>
            <a:ext cx="3516197" cy="584775"/>
          </a:xfrm>
          <a:prstGeom prst="rect">
            <a:avLst/>
          </a:prstGeom>
          <a:noFill/>
        </p:spPr>
        <p:txBody>
          <a:bodyPr wrap="square" rtlCol="0">
            <a:spAutoFit/>
          </a:bodyPr>
          <a:lstStyle/>
          <a:p>
            <a:r>
              <a:rPr lang="en-US" sz="3200" b="1" dirty="0">
                <a:solidFill>
                  <a:schemeClr val="bg1"/>
                </a:solidFill>
                <a:effectLst>
                  <a:glow rad="228600">
                    <a:schemeClr val="accent1">
                      <a:satMod val="175000"/>
                      <a:alpha val="40000"/>
                    </a:schemeClr>
                  </a:glow>
                  <a:innerShdw blurRad="63500" dist="50800" dir="2700000">
                    <a:prstClr val="black">
                      <a:alpha val="50000"/>
                    </a:prstClr>
                  </a:innerShdw>
                </a:effectLst>
                <a:cs typeface="Segoe UI" panose="020B0502040204020203" pitchFamily="34" charset="0"/>
              </a:rPr>
              <a:t>Luke 7:44-48</a:t>
            </a:r>
            <a:endParaRPr lang="en-US" sz="3200" dirty="0">
              <a:solidFill>
                <a:schemeClr val="bg1"/>
              </a:solidFill>
              <a:effectLst>
                <a:glow rad="228600">
                  <a:schemeClr val="accent1">
                    <a:satMod val="175000"/>
                    <a:alpha val="40000"/>
                  </a:schemeClr>
                </a:glow>
              </a:effectLst>
            </a:endParaRPr>
          </a:p>
        </p:txBody>
      </p:sp>
      <p:sp>
        <p:nvSpPr>
          <p:cNvPr id="7" name="Rectangle: Rounded Corners 6">
            <a:extLst>
              <a:ext uri="{FF2B5EF4-FFF2-40B4-BE49-F238E27FC236}">
                <a16:creationId xmlns:a16="http://schemas.microsoft.com/office/drawing/2014/main" id="{F8DFF7DC-E08E-47F1-AD78-DC58F7B2559C}"/>
              </a:ext>
            </a:extLst>
          </p:cNvPr>
          <p:cNvSpPr/>
          <p:nvPr/>
        </p:nvSpPr>
        <p:spPr>
          <a:xfrm>
            <a:off x="403348" y="4195918"/>
            <a:ext cx="3124281" cy="1328023"/>
          </a:xfrm>
          <a:prstGeom prst="roundRect">
            <a:avLst/>
          </a:prstGeom>
          <a:ln>
            <a:solidFill>
              <a:schemeClr val="tx2"/>
            </a:solid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400" b="1" dirty="0">
                <a:solidFill>
                  <a:srgbClr val="000000"/>
                </a:solidFill>
                <a:latin typeface="Segoe UI" panose="020B0502040204020203" pitchFamily="34" charset="0"/>
                <a:cs typeface="Segoe UI" panose="020B0502040204020203" pitchFamily="34" charset="0"/>
              </a:rPr>
              <a:t>Was the woman saved by her actions?</a:t>
            </a:r>
            <a:endParaRPr kumimoji="0" lang="en-US" sz="24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endParaRPr>
          </a:p>
        </p:txBody>
      </p:sp>
    </p:spTree>
    <p:extLst>
      <p:ext uri="{BB962C8B-B14F-4D97-AF65-F5344CB8AC3E}">
        <p14:creationId xmlns:p14="http://schemas.microsoft.com/office/powerpoint/2010/main" val="38409507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F5D94D2-C62E-4AA4-AEC2-CBFAF56E589A}"/>
              </a:ext>
            </a:extLst>
          </p:cNvPr>
          <p:cNvSpPr>
            <a:spLocks noGrp="1"/>
          </p:cNvSpPr>
          <p:nvPr>
            <p:ph idx="1"/>
          </p:nvPr>
        </p:nvSpPr>
        <p:spPr>
          <a:xfrm>
            <a:off x="4613650" y="397164"/>
            <a:ext cx="6990746" cy="6188363"/>
          </a:xfrm>
        </p:spPr>
        <p:txBody>
          <a:bodyPr vert="horz" lIns="0" tIns="45720" rIns="0" bIns="45720" rtlCol="0">
            <a:noAutofit/>
          </a:bodyPr>
          <a:lstStyle/>
          <a:p>
            <a:pPr marL="0" indent="0">
              <a:lnSpc>
                <a:spcPct val="150000"/>
              </a:lnSpc>
              <a:buNone/>
              <a:tabLst>
                <a:tab pos="461963" algn="l"/>
              </a:tabLst>
            </a:pPr>
            <a:r>
              <a:rPr lang="en-US" sz="2400" b="1" baseline="30000" dirty="0"/>
              <a:t>	49 </a:t>
            </a:r>
            <a:r>
              <a:rPr lang="en-US" sz="2400" dirty="0"/>
              <a:t>Those who were at the table with him began to say among themselves, "Who is this man who even forgives sins?"</a:t>
            </a:r>
          </a:p>
          <a:p>
            <a:pPr marL="0" indent="0">
              <a:lnSpc>
                <a:spcPct val="150000"/>
              </a:lnSpc>
              <a:buNone/>
              <a:tabLst>
                <a:tab pos="461963" algn="l"/>
              </a:tabLst>
            </a:pPr>
            <a:r>
              <a:rPr lang="en-US" sz="2400" b="1" baseline="30000" dirty="0"/>
              <a:t>	50 </a:t>
            </a:r>
            <a:r>
              <a:rPr lang="en-US" sz="2400" dirty="0"/>
              <a:t>And he said to the woman, </a:t>
            </a:r>
            <a:r>
              <a:rPr lang="en-US" sz="2400" dirty="0">
                <a:solidFill>
                  <a:srgbClr val="FF0000"/>
                </a:solidFill>
              </a:rPr>
              <a:t>"</a:t>
            </a:r>
            <a:r>
              <a:rPr lang="en-US" sz="2400" b="1" dirty="0">
                <a:solidFill>
                  <a:srgbClr val="FF0000"/>
                </a:solidFill>
                <a:effectLst>
                  <a:glow rad="228600">
                    <a:schemeClr val="accent1">
                      <a:satMod val="175000"/>
                      <a:alpha val="40000"/>
                    </a:schemeClr>
                  </a:glow>
                </a:effectLst>
              </a:rPr>
              <a:t>Your faith has saved you</a:t>
            </a:r>
            <a:r>
              <a:rPr lang="en-US" sz="2400" dirty="0">
                <a:solidFill>
                  <a:srgbClr val="FF0000"/>
                </a:solidFill>
              </a:rPr>
              <a:t>. Go in peace."</a:t>
            </a:r>
          </a:p>
        </p:txBody>
      </p:sp>
      <p:sp>
        <p:nvSpPr>
          <p:cNvPr id="2" name="Slide Number Placeholder 1">
            <a:extLst>
              <a:ext uri="{FF2B5EF4-FFF2-40B4-BE49-F238E27FC236}">
                <a16:creationId xmlns:a16="http://schemas.microsoft.com/office/drawing/2014/main" id="{94876FC0-80F8-4092-809E-012BB41040A9}"/>
              </a:ext>
            </a:extLst>
          </p:cNvPr>
          <p:cNvSpPr>
            <a:spLocks noGrp="1"/>
          </p:cNvSpPr>
          <p:nvPr>
            <p:ph type="sldNum" sz="quarter" idx="4"/>
          </p:nvPr>
        </p:nvSpPr>
        <p:spPr/>
        <p:txBody>
          <a:bodyPr/>
          <a:lstStyle/>
          <a:p>
            <a:fld id="{B4E14D13-709A-402D-B669-74D511747A6C}" type="slidenum">
              <a:rPr lang="en-US" smtClean="0"/>
              <a:pPr/>
              <a:t>16</a:t>
            </a:fld>
            <a:endParaRPr lang="en-US" dirty="0"/>
          </a:p>
        </p:txBody>
      </p:sp>
      <p:sp>
        <p:nvSpPr>
          <p:cNvPr id="8" name="Title 1">
            <a:extLst>
              <a:ext uri="{FF2B5EF4-FFF2-40B4-BE49-F238E27FC236}">
                <a16:creationId xmlns:a16="http://schemas.microsoft.com/office/drawing/2014/main" id="{B4D4F5F2-780D-4223-8F15-706EB1258DD2}"/>
              </a:ext>
            </a:extLst>
          </p:cNvPr>
          <p:cNvSpPr txBox="1">
            <a:spLocks/>
          </p:cNvSpPr>
          <p:nvPr/>
        </p:nvSpPr>
        <p:spPr>
          <a:xfrm>
            <a:off x="150829" y="239255"/>
            <a:ext cx="3629320" cy="1995945"/>
          </a:xfrm>
          <a:prstGeom prst="rect">
            <a:avLst/>
          </a:prstGeom>
        </p:spPr>
        <p:txBody>
          <a:bodyPr vert="horz" lIns="91440" tIns="45720" rIns="91440" bIns="45720" rtlCol="0" anchor="t">
            <a:normAutofit/>
          </a:bodyPr>
          <a:lstStyle>
            <a:lvl1pPr algn="l" defTabSz="914400" rtl="0" eaLnBrk="1" latinLnBrk="0" hangingPunct="1">
              <a:lnSpc>
                <a:spcPct val="85000"/>
              </a:lnSpc>
              <a:spcBef>
                <a:spcPct val="0"/>
              </a:spcBef>
              <a:buNone/>
              <a:defRPr sz="4400" kern="1200" spc="-50" baseline="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tab pos="10747375" algn="r"/>
              </a:tabLst>
              <a:defRPr/>
            </a:pPr>
            <a:r>
              <a:rPr lang="en-US" sz="5400" b="1" dirty="0">
                <a:solidFill>
                  <a:srgbClr val="FFFFFF"/>
                </a:solidFill>
                <a:effectLst>
                  <a:innerShdw blurRad="63500" dist="50800" dir="2700000">
                    <a:prstClr val="black">
                      <a:alpha val="50000"/>
                    </a:prstClr>
                  </a:innerShdw>
                </a:effectLst>
                <a:cs typeface="+mj-cs"/>
              </a:rPr>
              <a:t>Saved </a:t>
            </a:r>
            <a:br>
              <a:rPr lang="en-US" sz="5400" b="1" dirty="0">
                <a:solidFill>
                  <a:srgbClr val="FFFFFF"/>
                </a:solidFill>
                <a:effectLst>
                  <a:innerShdw blurRad="63500" dist="50800" dir="2700000">
                    <a:prstClr val="black">
                      <a:alpha val="50000"/>
                    </a:prstClr>
                  </a:innerShdw>
                </a:effectLst>
                <a:cs typeface="+mj-cs"/>
              </a:rPr>
            </a:br>
            <a:r>
              <a:rPr lang="en-US" sz="5400" b="1" dirty="0">
                <a:solidFill>
                  <a:srgbClr val="FFFFFF"/>
                </a:solidFill>
                <a:effectLst>
                  <a:innerShdw blurRad="63500" dist="50800" dir="2700000">
                    <a:prstClr val="black">
                      <a:alpha val="50000"/>
                    </a:prstClr>
                  </a:innerShdw>
                </a:effectLst>
                <a:cs typeface="+mj-cs"/>
              </a:rPr>
              <a:t>by Faith</a:t>
            </a:r>
            <a:endParaRPr lang="en-US" sz="5400" b="1" dirty="0">
              <a:solidFill>
                <a:schemeClr val="accent1"/>
              </a:solidFill>
              <a:effectLst>
                <a:innerShdw blurRad="63500" dist="50800" dir="2700000">
                  <a:prstClr val="black">
                    <a:alpha val="50000"/>
                  </a:prstClr>
                </a:innerShdw>
              </a:effectLst>
              <a:cs typeface="Segoe UI" panose="020B0502040204020203" pitchFamily="34" charset="0"/>
            </a:endParaRPr>
          </a:p>
        </p:txBody>
      </p:sp>
      <p:sp>
        <p:nvSpPr>
          <p:cNvPr id="9" name="TextBox 8">
            <a:extLst>
              <a:ext uri="{FF2B5EF4-FFF2-40B4-BE49-F238E27FC236}">
                <a16:creationId xmlns:a16="http://schemas.microsoft.com/office/drawing/2014/main" id="{6DB385B3-772C-4377-A43A-0E73F5EB415C}"/>
              </a:ext>
            </a:extLst>
          </p:cNvPr>
          <p:cNvSpPr txBox="1"/>
          <p:nvPr/>
        </p:nvSpPr>
        <p:spPr>
          <a:xfrm>
            <a:off x="150829" y="2065194"/>
            <a:ext cx="3516197" cy="584775"/>
          </a:xfrm>
          <a:prstGeom prst="rect">
            <a:avLst/>
          </a:prstGeom>
          <a:noFill/>
        </p:spPr>
        <p:txBody>
          <a:bodyPr wrap="square" rtlCol="0">
            <a:spAutoFit/>
          </a:bodyPr>
          <a:lstStyle/>
          <a:p>
            <a:r>
              <a:rPr lang="en-US" sz="3200" b="1" dirty="0">
                <a:solidFill>
                  <a:schemeClr val="bg1"/>
                </a:solidFill>
                <a:effectLst>
                  <a:glow rad="228600">
                    <a:schemeClr val="accent1">
                      <a:satMod val="175000"/>
                      <a:alpha val="40000"/>
                    </a:schemeClr>
                  </a:glow>
                  <a:innerShdw blurRad="63500" dist="50800" dir="2700000">
                    <a:prstClr val="black">
                      <a:alpha val="50000"/>
                    </a:prstClr>
                  </a:innerShdw>
                </a:effectLst>
                <a:cs typeface="Segoe UI" panose="020B0502040204020203" pitchFamily="34" charset="0"/>
              </a:rPr>
              <a:t>Luke 7:49-50</a:t>
            </a:r>
            <a:endParaRPr lang="en-US" sz="3200" dirty="0">
              <a:solidFill>
                <a:schemeClr val="bg1"/>
              </a:solidFill>
              <a:effectLst>
                <a:glow rad="228600">
                  <a:schemeClr val="accent1">
                    <a:satMod val="175000"/>
                    <a:alpha val="40000"/>
                  </a:schemeClr>
                </a:glow>
              </a:effectLst>
            </a:endParaRPr>
          </a:p>
        </p:txBody>
      </p:sp>
      <p:sp>
        <p:nvSpPr>
          <p:cNvPr id="7" name="Rectangle: Rounded Corners 6">
            <a:extLst>
              <a:ext uri="{FF2B5EF4-FFF2-40B4-BE49-F238E27FC236}">
                <a16:creationId xmlns:a16="http://schemas.microsoft.com/office/drawing/2014/main" id="{F8DFF7DC-E08E-47F1-AD78-DC58F7B2559C}"/>
              </a:ext>
            </a:extLst>
          </p:cNvPr>
          <p:cNvSpPr/>
          <p:nvPr/>
        </p:nvSpPr>
        <p:spPr>
          <a:xfrm>
            <a:off x="403348" y="3218107"/>
            <a:ext cx="3124281" cy="1328023"/>
          </a:xfrm>
          <a:prstGeom prst="roundRect">
            <a:avLst/>
          </a:prstGeom>
          <a:ln>
            <a:solidFill>
              <a:schemeClr val="tx2"/>
            </a:solid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How did Jesus answer that question?</a:t>
            </a:r>
          </a:p>
        </p:txBody>
      </p:sp>
      <p:sp>
        <p:nvSpPr>
          <p:cNvPr id="10" name="Rectangle: Rounded Corners 9">
            <a:extLst>
              <a:ext uri="{FF2B5EF4-FFF2-40B4-BE49-F238E27FC236}">
                <a16:creationId xmlns:a16="http://schemas.microsoft.com/office/drawing/2014/main" id="{2337503C-5026-4CAE-B657-6E87E8A192F9}"/>
              </a:ext>
            </a:extLst>
          </p:cNvPr>
          <p:cNvSpPr/>
          <p:nvPr/>
        </p:nvSpPr>
        <p:spPr>
          <a:xfrm>
            <a:off x="5510568" y="4100251"/>
            <a:ext cx="5688374" cy="1736646"/>
          </a:xfrm>
          <a:prstGeom prst="roundRect">
            <a:avLst/>
          </a:prstGeom>
          <a:ln/>
        </p:spPr>
        <p:style>
          <a:lnRef idx="1">
            <a:schemeClr val="accent2"/>
          </a:lnRef>
          <a:fillRef idx="2">
            <a:schemeClr val="accent2"/>
          </a:fillRef>
          <a:effectRef idx="1">
            <a:schemeClr val="accent2"/>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400" b="1" dirty="0">
                <a:solidFill>
                  <a:srgbClr val="000000"/>
                </a:solidFill>
                <a:latin typeface="Segoe UI" panose="020B0502040204020203" pitchFamily="34" charset="0"/>
                <a:cs typeface="Segoe UI" panose="020B0502040204020203" pitchFamily="34" charset="0"/>
              </a:rPr>
              <a:t>The woman’s actions were a natural outflow of sincere gratitude for having experienced </a:t>
            </a:r>
            <a:br>
              <a:rPr lang="en-US" sz="2400" b="1" dirty="0">
                <a:solidFill>
                  <a:srgbClr val="000000"/>
                </a:solidFill>
                <a:latin typeface="Segoe UI" panose="020B0502040204020203" pitchFamily="34" charset="0"/>
                <a:cs typeface="Segoe UI" panose="020B0502040204020203" pitchFamily="34" charset="0"/>
              </a:rPr>
            </a:br>
            <a:r>
              <a:rPr lang="en-US" sz="2400" b="1" dirty="0">
                <a:solidFill>
                  <a:srgbClr val="000000"/>
                </a:solidFill>
                <a:latin typeface="Segoe UI" panose="020B0502040204020203" pitchFamily="34" charset="0"/>
                <a:cs typeface="Segoe UI" panose="020B0502040204020203" pitchFamily="34" charset="0"/>
              </a:rPr>
              <a:t>God’s grace.</a:t>
            </a:r>
            <a:endParaRPr kumimoji="0" lang="en-US" sz="24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endParaRPr>
          </a:p>
        </p:txBody>
      </p:sp>
    </p:spTree>
    <p:extLst>
      <p:ext uri="{BB962C8B-B14F-4D97-AF65-F5344CB8AC3E}">
        <p14:creationId xmlns:p14="http://schemas.microsoft.com/office/powerpoint/2010/main" val="3455915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4E8CE-ED33-4D48-BB05-10E07E051F3C}"/>
              </a:ext>
            </a:extLst>
          </p:cNvPr>
          <p:cNvSpPr>
            <a:spLocks noGrp="1"/>
          </p:cNvSpPr>
          <p:nvPr>
            <p:ph type="title"/>
          </p:nvPr>
        </p:nvSpPr>
        <p:spPr>
          <a:xfrm>
            <a:off x="223684" y="456713"/>
            <a:ext cx="3667432" cy="1676887"/>
          </a:xfrm>
        </p:spPr>
        <p:txBody>
          <a:bodyPr anchor="t">
            <a:noAutofit/>
          </a:bodyPr>
          <a:lstStyle/>
          <a:p>
            <a:r>
              <a:rPr lang="en-US" sz="4000" b="1" dirty="0">
                <a:effectLst>
                  <a:innerShdw blurRad="63500" dist="50800" dir="2700000">
                    <a:prstClr val="black">
                      <a:alpha val="50000"/>
                    </a:prstClr>
                  </a:innerShdw>
                </a:effectLst>
                <a:cs typeface="+mj-cs"/>
              </a:rPr>
              <a:t>Jesus Associates </a:t>
            </a:r>
            <a:br>
              <a:rPr lang="en-US" sz="4000" b="1" dirty="0">
                <a:effectLst>
                  <a:innerShdw blurRad="63500" dist="50800" dir="2700000">
                    <a:prstClr val="black">
                      <a:alpha val="50000"/>
                    </a:prstClr>
                  </a:innerShdw>
                </a:effectLst>
                <a:cs typeface="+mj-cs"/>
              </a:rPr>
            </a:br>
            <a:r>
              <a:rPr lang="en-US" sz="4000" b="1" dirty="0">
                <a:effectLst>
                  <a:innerShdw blurRad="63500" dist="50800" dir="2700000">
                    <a:prstClr val="black">
                      <a:alpha val="50000"/>
                    </a:prstClr>
                  </a:innerShdw>
                </a:effectLst>
                <a:cs typeface="+mj-cs"/>
              </a:rPr>
              <a:t>with Sinners</a:t>
            </a:r>
          </a:p>
        </p:txBody>
      </p:sp>
      <p:graphicFrame>
        <p:nvGraphicFramePr>
          <p:cNvPr id="6" name="Content Placeholder 5">
            <a:extLst>
              <a:ext uri="{FF2B5EF4-FFF2-40B4-BE49-F238E27FC236}">
                <a16:creationId xmlns:a16="http://schemas.microsoft.com/office/drawing/2014/main" id="{FBA69A6F-45E4-45B9-A640-DA1FB6E5C3F4}"/>
              </a:ext>
            </a:extLst>
          </p:cNvPr>
          <p:cNvGraphicFramePr>
            <a:graphicFrameLocks noGrp="1"/>
          </p:cNvGraphicFramePr>
          <p:nvPr>
            <p:ph idx="1"/>
            <p:extLst>
              <p:ext uri="{D42A27DB-BD31-4B8C-83A1-F6EECF244321}">
                <p14:modId xmlns:p14="http://schemas.microsoft.com/office/powerpoint/2010/main" val="435999034"/>
              </p:ext>
            </p:extLst>
          </p:nvPr>
        </p:nvGraphicFramePr>
        <p:xfrm>
          <a:off x="4839417" y="1372171"/>
          <a:ext cx="668020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Placeholder 3">
            <a:extLst>
              <a:ext uri="{FF2B5EF4-FFF2-40B4-BE49-F238E27FC236}">
                <a16:creationId xmlns:a16="http://schemas.microsoft.com/office/drawing/2014/main" id="{DD9F3E18-1706-4CEC-95F8-D7C4FD7AAF04}"/>
              </a:ext>
            </a:extLst>
          </p:cNvPr>
          <p:cNvSpPr>
            <a:spLocks noGrp="1"/>
          </p:cNvSpPr>
          <p:nvPr>
            <p:ph type="body" sz="half" idx="2"/>
          </p:nvPr>
        </p:nvSpPr>
        <p:spPr>
          <a:xfrm>
            <a:off x="223684" y="2349910"/>
            <a:ext cx="3433916" cy="3945461"/>
          </a:xfrm>
        </p:spPr>
        <p:txBody>
          <a:bodyPr>
            <a:normAutofit/>
          </a:bodyPr>
          <a:lstStyle/>
          <a:p>
            <a:r>
              <a:rPr lang="en-US" sz="2400" i="1" dirty="0"/>
              <a:t>“Because in forgiving sinners for a large debt of sin, God is able to transform them into </a:t>
            </a:r>
            <a:r>
              <a:rPr lang="en-US" sz="2400" b="1" i="1" dirty="0">
                <a:solidFill>
                  <a:schemeClr val="bg1"/>
                </a:solidFill>
                <a:effectLst>
                  <a:glow rad="228600">
                    <a:schemeClr val="accent1">
                      <a:satMod val="175000"/>
                      <a:alpha val="40000"/>
                    </a:schemeClr>
                  </a:glow>
                  <a:innerShdw blurRad="63500" dist="50800" dir="2700000">
                    <a:prstClr val="black">
                      <a:alpha val="50000"/>
                    </a:prstClr>
                  </a:innerShdw>
                </a:effectLst>
                <a:latin typeface="+mn-lt"/>
              </a:rPr>
              <a:t>people who display </a:t>
            </a:r>
            <a:br>
              <a:rPr lang="en-US" sz="2400" b="1" i="1" dirty="0">
                <a:solidFill>
                  <a:schemeClr val="bg1"/>
                </a:solidFill>
                <a:effectLst>
                  <a:glow rad="228600">
                    <a:schemeClr val="accent1">
                      <a:satMod val="175000"/>
                      <a:alpha val="40000"/>
                    </a:schemeClr>
                  </a:glow>
                  <a:innerShdw blurRad="63500" dist="50800" dir="2700000">
                    <a:prstClr val="black">
                      <a:alpha val="50000"/>
                    </a:prstClr>
                  </a:innerShdw>
                </a:effectLst>
                <a:latin typeface="+mn-lt"/>
              </a:rPr>
            </a:br>
            <a:r>
              <a:rPr lang="en-US" sz="2400" b="1" i="1" dirty="0">
                <a:solidFill>
                  <a:schemeClr val="bg1"/>
                </a:solidFill>
                <a:effectLst>
                  <a:glow rad="228600">
                    <a:schemeClr val="accent1">
                      <a:satMod val="175000"/>
                      <a:alpha val="40000"/>
                    </a:schemeClr>
                  </a:glow>
                  <a:innerShdw blurRad="63500" dist="50800" dir="2700000">
                    <a:prstClr val="black">
                      <a:alpha val="50000"/>
                    </a:prstClr>
                  </a:innerShdw>
                </a:effectLst>
                <a:latin typeface="+mn-lt"/>
              </a:rPr>
              <a:t>great love</a:t>
            </a:r>
            <a:r>
              <a:rPr lang="en-US" sz="2400" b="1" i="1" dirty="0"/>
              <a:t>.</a:t>
            </a:r>
            <a:r>
              <a:rPr lang="en-US" sz="2400" i="1" dirty="0"/>
              <a:t>”</a:t>
            </a:r>
            <a:br>
              <a:rPr lang="en-US" sz="2400" i="1" dirty="0"/>
            </a:br>
            <a:br>
              <a:rPr lang="en-US" sz="2400" i="1" dirty="0"/>
            </a:br>
            <a:r>
              <a:rPr lang="en-US" sz="1800" i="1" dirty="0"/>
              <a:t>Darrell Bock, BECNT</a:t>
            </a:r>
            <a:endParaRPr lang="en-US" sz="2400" i="1" dirty="0"/>
          </a:p>
        </p:txBody>
      </p:sp>
      <p:sp>
        <p:nvSpPr>
          <p:cNvPr id="5" name="Slide Number Placeholder 4">
            <a:extLst>
              <a:ext uri="{FF2B5EF4-FFF2-40B4-BE49-F238E27FC236}">
                <a16:creationId xmlns:a16="http://schemas.microsoft.com/office/drawing/2014/main" id="{30B4460C-D23F-469C-BFD7-BD648061F173}"/>
              </a:ext>
            </a:extLst>
          </p:cNvPr>
          <p:cNvSpPr>
            <a:spLocks noGrp="1"/>
          </p:cNvSpPr>
          <p:nvPr>
            <p:ph type="sldNum" sz="quarter" idx="4"/>
          </p:nvPr>
        </p:nvSpPr>
        <p:spPr/>
        <p:txBody>
          <a:bodyPr/>
          <a:lstStyle/>
          <a:p>
            <a:fld id="{B4E14D13-709A-402D-B669-74D511747A6C}" type="slidenum">
              <a:rPr lang="en-US" smtClean="0"/>
              <a:pPr/>
              <a:t>17</a:t>
            </a:fld>
            <a:endParaRPr lang="en-US"/>
          </a:p>
        </p:txBody>
      </p:sp>
      <p:sp>
        <p:nvSpPr>
          <p:cNvPr id="7" name="TextBox 6">
            <a:extLst>
              <a:ext uri="{FF2B5EF4-FFF2-40B4-BE49-F238E27FC236}">
                <a16:creationId xmlns:a16="http://schemas.microsoft.com/office/drawing/2014/main" id="{947983C9-9C7B-4226-8409-90A579139CF5}"/>
              </a:ext>
            </a:extLst>
          </p:cNvPr>
          <p:cNvSpPr txBox="1"/>
          <p:nvPr/>
        </p:nvSpPr>
        <p:spPr>
          <a:xfrm>
            <a:off x="5097104" y="310987"/>
            <a:ext cx="6164826" cy="830997"/>
          </a:xfrm>
          <a:prstGeom prst="rect">
            <a:avLst/>
          </a:prstGeom>
          <a:noFill/>
        </p:spPr>
        <p:txBody>
          <a:bodyPr wrap="square" rtlCol="0">
            <a:spAutoFit/>
          </a:bodyPr>
          <a:lstStyle/>
          <a:p>
            <a:pPr algn="ctr"/>
            <a:r>
              <a:rPr lang="en-US" sz="2400" dirty="0">
                <a:latin typeface="Segoe UI Black" panose="020B0A02040204020203" pitchFamily="34" charset="0"/>
                <a:ea typeface="Segoe UI Black" panose="020B0A02040204020203" pitchFamily="34" charset="0"/>
              </a:rPr>
              <a:t>“The actions of a silent, sinful woman </a:t>
            </a:r>
            <a:br>
              <a:rPr lang="en-US" sz="2400" dirty="0">
                <a:latin typeface="Segoe UI Black" panose="020B0A02040204020203" pitchFamily="34" charset="0"/>
                <a:ea typeface="Segoe UI Black" panose="020B0A02040204020203" pitchFamily="34" charset="0"/>
              </a:rPr>
            </a:br>
            <a:r>
              <a:rPr lang="en-US" sz="2400" dirty="0">
                <a:latin typeface="Segoe UI Black" panose="020B0A02040204020203" pitchFamily="34" charset="0"/>
                <a:ea typeface="Segoe UI Black" panose="020B0A02040204020203" pitchFamily="34" charset="0"/>
              </a:rPr>
              <a:t>speak a thousand words.”</a:t>
            </a:r>
          </a:p>
        </p:txBody>
      </p:sp>
    </p:spTree>
    <p:extLst>
      <p:ext uri="{BB962C8B-B14F-4D97-AF65-F5344CB8AC3E}">
        <p14:creationId xmlns:p14="http://schemas.microsoft.com/office/powerpoint/2010/main" val="9767135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015D6-9969-4E45-8761-337B0BC5E715}"/>
              </a:ext>
            </a:extLst>
          </p:cNvPr>
          <p:cNvSpPr>
            <a:spLocks noGrp="1"/>
          </p:cNvSpPr>
          <p:nvPr>
            <p:ph type="title" idx="4294967295"/>
          </p:nvPr>
        </p:nvSpPr>
        <p:spPr>
          <a:xfrm>
            <a:off x="3223491" y="457200"/>
            <a:ext cx="8968509" cy="930275"/>
          </a:xfrm>
        </p:spPr>
        <p:txBody>
          <a:bodyPr>
            <a:normAutofit/>
          </a:bodyPr>
          <a:lstStyle/>
          <a:p>
            <a:pPr>
              <a:tabLst>
                <a:tab pos="10855325" algn="r"/>
              </a:tabLst>
            </a:pPr>
            <a:r>
              <a:rPr lang="en-US" sz="5400" cap="small" dirty="0"/>
              <a:t>Deliberate Discipleship	</a:t>
            </a:r>
          </a:p>
        </p:txBody>
      </p:sp>
      <p:sp>
        <p:nvSpPr>
          <p:cNvPr id="3" name="Content Placeholder 2">
            <a:extLst>
              <a:ext uri="{FF2B5EF4-FFF2-40B4-BE49-F238E27FC236}">
                <a16:creationId xmlns:a16="http://schemas.microsoft.com/office/drawing/2014/main" id="{73BE8CC8-D0C8-44B7-A926-BFA432FD8CA6}"/>
              </a:ext>
            </a:extLst>
          </p:cNvPr>
          <p:cNvSpPr>
            <a:spLocks noGrp="1"/>
          </p:cNvSpPr>
          <p:nvPr>
            <p:ph idx="4294967295"/>
          </p:nvPr>
        </p:nvSpPr>
        <p:spPr>
          <a:xfrm>
            <a:off x="3325091" y="1612490"/>
            <a:ext cx="8441426" cy="3215149"/>
          </a:xfrm>
        </p:spPr>
        <p:txBody>
          <a:bodyPr>
            <a:noAutofit/>
          </a:bodyPr>
          <a:lstStyle/>
          <a:p>
            <a:pPr>
              <a:lnSpc>
                <a:spcPct val="100000"/>
              </a:lnSpc>
              <a:spcBef>
                <a:spcPts val="0"/>
              </a:spcBef>
              <a:spcAft>
                <a:spcPts val="1800"/>
              </a:spcAft>
              <a:buClr>
                <a:schemeClr val="accent1"/>
              </a:buClr>
            </a:pPr>
            <a:r>
              <a:rPr lang="en-US" sz="2200" dirty="0">
                <a:latin typeface="Segoe UI Semibold" panose="020B0702040204020203" pitchFamily="34" charset="0"/>
                <a:cs typeface="Segoe UI Semibold" panose="020B0702040204020203" pitchFamily="34" charset="0"/>
              </a:rPr>
              <a:t>Jesus paid a debt that He did not owe, because we have </a:t>
            </a:r>
            <a:br>
              <a:rPr lang="en-US" sz="2200" dirty="0">
                <a:latin typeface="Segoe UI Semibold" panose="020B0702040204020203" pitchFamily="34" charset="0"/>
                <a:cs typeface="Segoe UI Semibold" panose="020B0702040204020203" pitchFamily="34" charset="0"/>
              </a:rPr>
            </a:br>
            <a:r>
              <a:rPr lang="en-US" sz="2200" dirty="0">
                <a:latin typeface="Segoe UI Semibold" panose="020B0702040204020203" pitchFamily="34" charset="0"/>
                <a:cs typeface="Segoe UI Semibold" panose="020B0702040204020203" pitchFamily="34" charset="0"/>
              </a:rPr>
              <a:t>a debt we cannot not repay.</a:t>
            </a:r>
          </a:p>
          <a:p>
            <a:pPr>
              <a:lnSpc>
                <a:spcPct val="100000"/>
              </a:lnSpc>
              <a:spcBef>
                <a:spcPts val="0"/>
              </a:spcBef>
              <a:spcAft>
                <a:spcPts val="1800"/>
              </a:spcAft>
              <a:buClr>
                <a:schemeClr val="accent1"/>
              </a:buClr>
            </a:pPr>
            <a:r>
              <a:rPr lang="en-US" sz="2200" dirty="0">
                <a:latin typeface="Segoe UI Semibold" panose="020B0702040204020203" pitchFamily="34" charset="0"/>
                <a:cs typeface="Segoe UI Semibold" panose="020B0702040204020203" pitchFamily="34" charset="0"/>
              </a:rPr>
              <a:t>The sinful woman pictures and exemplifies the honorable actions of a forgiven sinner.</a:t>
            </a:r>
          </a:p>
          <a:p>
            <a:pPr lvl="1">
              <a:lnSpc>
                <a:spcPct val="100000"/>
              </a:lnSpc>
              <a:spcBef>
                <a:spcPts val="0"/>
              </a:spcBef>
              <a:spcAft>
                <a:spcPts val="0"/>
              </a:spcAft>
              <a:buClr>
                <a:schemeClr val="accent1"/>
              </a:buClr>
            </a:pPr>
            <a:r>
              <a:rPr lang="en-US" sz="2400" dirty="0">
                <a:latin typeface="Segoe UI Semibold" panose="020B0702040204020203" pitchFamily="34" charset="0"/>
                <a:cs typeface="Segoe UI Semibold" panose="020B0702040204020203" pitchFamily="34" charset="0"/>
              </a:rPr>
              <a:t>Faith expresses itself in love, gratitude, and devotion,</a:t>
            </a:r>
          </a:p>
          <a:p>
            <a:pPr lvl="1">
              <a:lnSpc>
                <a:spcPct val="100000"/>
              </a:lnSpc>
              <a:spcBef>
                <a:spcPts val="0"/>
              </a:spcBef>
              <a:spcAft>
                <a:spcPts val="0"/>
              </a:spcAft>
              <a:buClr>
                <a:schemeClr val="accent1"/>
              </a:buClr>
            </a:pPr>
            <a:r>
              <a:rPr lang="en-US" sz="2400" dirty="0">
                <a:latin typeface="Segoe UI Semibold" panose="020B0702040204020203" pitchFamily="34" charset="0"/>
                <a:cs typeface="Segoe UI Semibold" panose="020B0702040204020203" pitchFamily="34" charset="0"/>
              </a:rPr>
              <a:t>Faith yields the fruit of forgiveness, and</a:t>
            </a:r>
          </a:p>
          <a:p>
            <a:pPr lvl="1">
              <a:lnSpc>
                <a:spcPct val="100000"/>
              </a:lnSpc>
              <a:spcBef>
                <a:spcPts val="0"/>
              </a:spcBef>
              <a:spcAft>
                <a:spcPts val="1800"/>
              </a:spcAft>
              <a:buClr>
                <a:schemeClr val="accent1"/>
              </a:buClr>
            </a:pPr>
            <a:r>
              <a:rPr lang="en-US" sz="2400" dirty="0">
                <a:latin typeface="Segoe UI Semibold" panose="020B0702040204020203" pitchFamily="34" charset="0"/>
                <a:cs typeface="Segoe UI Semibold" panose="020B0702040204020203" pitchFamily="34" charset="0"/>
              </a:rPr>
              <a:t>Faith leads to the fruit of action.</a:t>
            </a:r>
            <a:endParaRPr lang="en-US" sz="2400" b="1" dirty="0"/>
          </a:p>
        </p:txBody>
      </p:sp>
      <p:pic>
        <p:nvPicPr>
          <p:cNvPr id="9" name="Graphic 8" descr="Head with Gears">
            <a:extLst>
              <a:ext uri="{FF2B5EF4-FFF2-40B4-BE49-F238E27FC236}">
                <a16:creationId xmlns:a16="http://schemas.microsoft.com/office/drawing/2014/main" id="{DD525CDD-F53C-4963-846E-FA8FCC2A83F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78192" y="590206"/>
            <a:ext cx="1902797" cy="1902797"/>
          </a:xfrm>
          <a:prstGeom prst="rect">
            <a:avLst/>
          </a:prstGeom>
        </p:spPr>
      </p:pic>
      <p:cxnSp>
        <p:nvCxnSpPr>
          <p:cNvPr id="11" name="Straight Arrow Connector 10">
            <a:extLst>
              <a:ext uri="{FF2B5EF4-FFF2-40B4-BE49-F238E27FC236}">
                <a16:creationId xmlns:a16="http://schemas.microsoft.com/office/drawing/2014/main" id="{E9873410-5070-43F4-B79B-9D14D2502D63}"/>
              </a:ext>
            </a:extLst>
          </p:cNvPr>
          <p:cNvCxnSpPr>
            <a:cxnSpLocks/>
          </p:cNvCxnSpPr>
          <p:nvPr/>
        </p:nvCxnSpPr>
        <p:spPr>
          <a:xfrm>
            <a:off x="3354037" y="1386961"/>
            <a:ext cx="8412480" cy="0"/>
          </a:xfrm>
          <a:prstGeom prst="straightConnector1">
            <a:avLst/>
          </a:prstGeom>
          <a:ln w="76200">
            <a:solidFill>
              <a:schemeClr val="tx2"/>
            </a:solidFill>
            <a:tailEnd type="triangle"/>
          </a:ln>
        </p:spPr>
        <p:style>
          <a:lnRef idx="1">
            <a:schemeClr val="accent1"/>
          </a:lnRef>
          <a:fillRef idx="0">
            <a:schemeClr val="accent1"/>
          </a:fillRef>
          <a:effectRef idx="0">
            <a:schemeClr val="accent1"/>
          </a:effectRef>
          <a:fontRef idx="minor">
            <a:schemeClr val="tx1"/>
          </a:fontRef>
        </p:style>
      </p:cxnSp>
      <p:pic>
        <p:nvPicPr>
          <p:cNvPr id="46" name="Picture 45" descr="A close up of a logo&#10;&#10;Description generated with high confidence">
            <a:extLst>
              <a:ext uri="{FF2B5EF4-FFF2-40B4-BE49-F238E27FC236}">
                <a16:creationId xmlns:a16="http://schemas.microsoft.com/office/drawing/2014/main" id="{894F75B4-BF20-4821-8C2D-0906FE68AE9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5948" y="6409357"/>
            <a:ext cx="358700" cy="457203"/>
          </a:xfrm>
          <a:prstGeom prst="rect">
            <a:avLst/>
          </a:prstGeom>
        </p:spPr>
      </p:pic>
      <p:sp>
        <p:nvSpPr>
          <p:cNvPr id="13" name="Slide Number Placeholder 5">
            <a:extLst>
              <a:ext uri="{FF2B5EF4-FFF2-40B4-BE49-F238E27FC236}">
                <a16:creationId xmlns:a16="http://schemas.microsoft.com/office/drawing/2014/main" id="{F2C68156-A870-42E5-A2EE-0C6693E1F4E1}"/>
              </a:ext>
            </a:extLst>
          </p:cNvPr>
          <p:cNvSpPr>
            <a:spLocks noGrp="1"/>
          </p:cNvSpPr>
          <p:nvPr>
            <p:ph type="sldNum" sz="quarter" idx="4"/>
          </p:nvPr>
        </p:nvSpPr>
        <p:spPr>
          <a:xfrm>
            <a:off x="10803775" y="6459787"/>
            <a:ext cx="1235825" cy="365125"/>
          </a:xfrm>
          <a:prstGeom prst="rect">
            <a:avLst/>
          </a:prstGeom>
        </p:spPr>
        <p:txBody>
          <a:bodyPr vert="horz" lIns="91440" tIns="45720" rIns="91440" bIns="45720" rtlCol="0" anchor="ctr"/>
          <a:lstStyle>
            <a:lvl1pPr algn="r">
              <a:defRPr sz="1200">
                <a:solidFill>
                  <a:schemeClr val="bg1"/>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18</a:t>
            </a:fld>
            <a:endParaRPr lang="en-US"/>
          </a:p>
        </p:txBody>
      </p:sp>
      <p:sp>
        <p:nvSpPr>
          <p:cNvPr id="4" name="Rectangle: Rounded Corners 3">
            <a:extLst>
              <a:ext uri="{FF2B5EF4-FFF2-40B4-BE49-F238E27FC236}">
                <a16:creationId xmlns:a16="http://schemas.microsoft.com/office/drawing/2014/main" id="{4D3D411B-5A2F-438E-ABA8-BA18EB24BA84}"/>
              </a:ext>
            </a:extLst>
          </p:cNvPr>
          <p:cNvSpPr/>
          <p:nvPr/>
        </p:nvSpPr>
        <p:spPr>
          <a:xfrm>
            <a:off x="3354036" y="4778480"/>
            <a:ext cx="8228363" cy="121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Segoe UI Semibold" panose="020B0702040204020203" pitchFamily="34" charset="0"/>
                <a:cs typeface="Segoe UI Semibold" panose="020B0702040204020203" pitchFamily="34" charset="0"/>
              </a:rPr>
              <a:t>May your faith fuel an expression of love for Jesus this week that will greatly impact and influence others!</a:t>
            </a:r>
            <a:endParaRPr lang="en-US" sz="2400" dirty="0"/>
          </a:p>
        </p:txBody>
      </p:sp>
    </p:spTree>
    <p:extLst>
      <p:ext uri="{BB962C8B-B14F-4D97-AF65-F5344CB8AC3E}">
        <p14:creationId xmlns:p14="http://schemas.microsoft.com/office/powerpoint/2010/main" val="3455512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19CFA7D-C322-43A3-A075-7EC12BB4F071}"/>
              </a:ext>
            </a:extLst>
          </p:cNvPr>
          <p:cNvSpPr/>
          <p:nvPr/>
        </p:nvSpPr>
        <p:spPr>
          <a:xfrm>
            <a:off x="6172200" y="-3740"/>
            <a:ext cx="6019800" cy="6324600"/>
          </a:xfrm>
          <a:prstGeom prst="rect">
            <a:avLst/>
          </a:prstGeom>
          <a:solidFill>
            <a:srgbClr val="710505"/>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423313-2435-4A9B-9771-EEC26F7687EB}"/>
              </a:ext>
            </a:extLst>
          </p:cNvPr>
          <p:cNvSpPr>
            <a:spLocks noGrp="1"/>
          </p:cNvSpPr>
          <p:nvPr>
            <p:ph type="title" idx="4294967295"/>
          </p:nvPr>
        </p:nvSpPr>
        <p:spPr>
          <a:xfrm>
            <a:off x="6615540" y="685800"/>
            <a:ext cx="5486400" cy="2047565"/>
          </a:xfrm>
        </p:spPr>
        <p:txBody>
          <a:bodyPr vert="horz" lIns="91440" tIns="45720" rIns="91440" bIns="45720" rtlCol="0" anchor="t">
            <a:noAutofit/>
          </a:bodyPr>
          <a:lstStyle/>
          <a:p>
            <a:pPr>
              <a:tabLst>
                <a:tab pos="10744200" algn="r"/>
              </a:tabLst>
            </a:pPr>
            <a:r>
              <a:rPr lang="en-US" sz="7200" cap="small" dirty="0">
                <a:solidFill>
                  <a:srgbClr val="FFFFFF"/>
                </a:solidFill>
                <a:effectLst>
                  <a:innerShdw blurRad="63500" dist="50800" dir="2700000">
                    <a:prstClr val="black">
                      <a:alpha val="50000"/>
                    </a:prstClr>
                  </a:innerShdw>
                </a:effectLst>
                <a:cs typeface="+mj-cs"/>
              </a:rPr>
              <a:t>Sowing &amp; Reaping</a:t>
            </a:r>
            <a:endParaRPr lang="en-US" sz="2800" b="1" dirty="0">
              <a:solidFill>
                <a:srgbClr val="FFFFFF"/>
              </a:solidFill>
              <a:latin typeface="Segoe UI" panose="020B0502040204020203" pitchFamily="34" charset="0"/>
              <a:ea typeface="+mj-ea"/>
              <a:cs typeface="Segoe UI" panose="020B0502040204020203" pitchFamily="34" charset="0"/>
            </a:endParaRPr>
          </a:p>
        </p:txBody>
      </p:sp>
      <p:sp>
        <p:nvSpPr>
          <p:cNvPr id="8" name="Rectangle 7">
            <a:extLst>
              <a:ext uri="{FF2B5EF4-FFF2-40B4-BE49-F238E27FC236}">
                <a16:creationId xmlns:a16="http://schemas.microsoft.com/office/drawing/2014/main" id="{40E2678D-8D85-448B-A2AA-45888011DF51}"/>
              </a:ext>
            </a:extLst>
          </p:cNvPr>
          <p:cNvSpPr/>
          <p:nvPr/>
        </p:nvSpPr>
        <p:spPr>
          <a:xfrm>
            <a:off x="6096000" y="0"/>
            <a:ext cx="76200" cy="6324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a:extLst>
              <a:ext uri="{FF2B5EF4-FFF2-40B4-BE49-F238E27FC236}">
                <a16:creationId xmlns:a16="http://schemas.microsoft.com/office/drawing/2014/main" id="{2E5211BB-94D9-464A-A29E-7EF8F7DFCA40}"/>
              </a:ext>
            </a:extLst>
          </p:cNvPr>
          <p:cNvSpPr txBox="1">
            <a:spLocks/>
          </p:cNvSpPr>
          <p:nvPr/>
        </p:nvSpPr>
        <p:spPr>
          <a:xfrm>
            <a:off x="6615540" y="5467927"/>
            <a:ext cx="5486400" cy="70427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400" kern="1200" spc="-50" baseline="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a:lstStyle>
          <a:p>
            <a:pPr>
              <a:tabLst>
                <a:tab pos="10744200" algn="r"/>
              </a:tabLst>
            </a:pPr>
            <a:r>
              <a:rPr lang="en-US" sz="3600" b="1" dirty="0">
                <a:solidFill>
                  <a:srgbClr val="FFFFFF"/>
                </a:solidFill>
                <a:latin typeface="Segoe UI" panose="020B0502040204020203" pitchFamily="34" charset="0"/>
                <a:ea typeface="+mj-ea"/>
                <a:cs typeface="Segoe UI" panose="020B0502040204020203" pitchFamily="34" charset="0"/>
              </a:rPr>
              <a:t>Luke 8:1-18</a:t>
            </a:r>
          </a:p>
        </p:txBody>
      </p:sp>
      <p:pic>
        <p:nvPicPr>
          <p:cNvPr id="10" name="Picture 9" descr="A picture containing clipart&#10;&#10;Description automatically generated">
            <a:extLst>
              <a:ext uri="{FF2B5EF4-FFF2-40B4-BE49-F238E27FC236}">
                <a16:creationId xmlns:a16="http://schemas.microsoft.com/office/drawing/2014/main" id="{35C245FD-4405-4ED3-BB0D-F41EEDB250A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3013" y="4869368"/>
            <a:ext cx="1952288" cy="317279"/>
          </a:xfrm>
          <a:prstGeom prst="rect">
            <a:avLst/>
          </a:prstGeom>
        </p:spPr>
      </p:pic>
      <p:sp>
        <p:nvSpPr>
          <p:cNvPr id="9" name="Slide Number Placeholder 5">
            <a:extLst>
              <a:ext uri="{FF2B5EF4-FFF2-40B4-BE49-F238E27FC236}">
                <a16:creationId xmlns:a16="http://schemas.microsoft.com/office/drawing/2014/main" id="{28E10303-AF29-4FCD-B9F4-1F8DE7F3294D}"/>
              </a:ext>
            </a:extLst>
          </p:cNvPr>
          <p:cNvSpPr>
            <a:spLocks noGrp="1"/>
          </p:cNvSpPr>
          <p:nvPr>
            <p:ph type="sldNum" sz="quarter" idx="4"/>
          </p:nvPr>
        </p:nvSpPr>
        <p:spPr>
          <a:xfrm>
            <a:off x="10803775" y="6459787"/>
            <a:ext cx="1235825" cy="365125"/>
          </a:xfrm>
          <a:prstGeom prst="rect">
            <a:avLst/>
          </a:prstGeom>
        </p:spPr>
        <p:txBody>
          <a:bodyPr vert="horz" lIns="91440" tIns="45720" rIns="91440" bIns="45720" rtlCol="0" anchor="ctr"/>
          <a:lstStyle>
            <a:lvl1pPr algn="r">
              <a:defRPr sz="1200">
                <a:solidFill>
                  <a:schemeClr val="bg1"/>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19</a:t>
            </a:fld>
            <a:endParaRPr lang="en-US"/>
          </a:p>
        </p:txBody>
      </p:sp>
      <p:cxnSp>
        <p:nvCxnSpPr>
          <p:cNvPr id="11" name="Straight Connector 10">
            <a:extLst>
              <a:ext uri="{FF2B5EF4-FFF2-40B4-BE49-F238E27FC236}">
                <a16:creationId xmlns:a16="http://schemas.microsoft.com/office/drawing/2014/main" id="{F5DB9701-62F3-4B82-A981-D91A8144D968}"/>
              </a:ext>
            </a:extLst>
          </p:cNvPr>
          <p:cNvCxnSpPr/>
          <p:nvPr/>
        </p:nvCxnSpPr>
        <p:spPr>
          <a:xfrm>
            <a:off x="6774341" y="2733365"/>
            <a:ext cx="4937760" cy="0"/>
          </a:xfrm>
          <a:prstGeom prst="line">
            <a:avLst/>
          </a:prstGeom>
          <a:ln w="76200" cap="rnd">
            <a:solidFill>
              <a:schemeClr val="bg1"/>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610A21C3-A4D5-4644-A395-D90559627E10}"/>
              </a:ext>
            </a:extLst>
          </p:cNvPr>
          <p:cNvPicPr>
            <a:picLocks noChangeAspect="1"/>
          </p:cNvPicPr>
          <p:nvPr/>
        </p:nvPicPr>
        <p:blipFill>
          <a:blip r:embed="rId4"/>
          <a:stretch>
            <a:fillRect/>
          </a:stretch>
        </p:blipFill>
        <p:spPr>
          <a:xfrm>
            <a:off x="479899" y="1671353"/>
            <a:ext cx="4264020" cy="3198015"/>
          </a:xfrm>
          <a:prstGeom prst="rect">
            <a:avLst/>
          </a:prstGeom>
        </p:spPr>
      </p:pic>
    </p:spTree>
    <p:extLst>
      <p:ext uri="{BB962C8B-B14F-4D97-AF65-F5344CB8AC3E}">
        <p14:creationId xmlns:p14="http://schemas.microsoft.com/office/powerpoint/2010/main" val="2421109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C92D42F-2CE5-47A3-AAA1-8944F6EDB459}"/>
              </a:ext>
            </a:extLst>
          </p:cNvPr>
          <p:cNvPicPr>
            <a:picLocks noChangeAspect="1"/>
          </p:cNvPicPr>
          <p:nvPr/>
        </p:nvPicPr>
        <p:blipFill rotWithShape="1">
          <a:blip r:embed="rId2"/>
          <a:srcRect t="4690" b="2854"/>
          <a:stretch/>
        </p:blipFill>
        <p:spPr>
          <a:xfrm>
            <a:off x="1240621" y="643467"/>
            <a:ext cx="9710758" cy="5050225"/>
          </a:xfrm>
          <a:prstGeom prst="rect">
            <a:avLst/>
          </a:prstGeom>
        </p:spPr>
      </p:pic>
      <p:sp>
        <p:nvSpPr>
          <p:cNvPr id="2" name="Slide Number Placeholder 1">
            <a:extLst>
              <a:ext uri="{FF2B5EF4-FFF2-40B4-BE49-F238E27FC236}">
                <a16:creationId xmlns:a16="http://schemas.microsoft.com/office/drawing/2014/main" id="{7A8E2BCB-268A-4505-853F-353ECED8A999}"/>
              </a:ext>
            </a:extLst>
          </p:cNvPr>
          <p:cNvSpPr>
            <a:spLocks noGrp="1"/>
          </p:cNvSpPr>
          <p:nvPr>
            <p:ph type="sldNum" sz="quarter" idx="4"/>
          </p:nvPr>
        </p:nvSpPr>
        <p:spPr/>
        <p:txBody>
          <a:bodyPr vert="horz" lIns="91440" tIns="45720" rIns="91440" bIns="45720" rtlCol="0" anchor="ctr">
            <a:normAutofit/>
          </a:bodyPr>
          <a:lstStyle/>
          <a:p>
            <a:pPr>
              <a:spcAft>
                <a:spcPts val="600"/>
              </a:spcAft>
            </a:pPr>
            <a:fld id="{B4E14D13-709A-402D-B669-74D511747A6C}" type="slidenum">
              <a:rPr lang="en-US" sz="1050" smtClean="0">
                <a:latin typeface="+mn-lt"/>
                <a:ea typeface="+mn-ea"/>
                <a:cs typeface="+mn-cs"/>
              </a:rPr>
              <a:pPr>
                <a:spcAft>
                  <a:spcPts val="600"/>
                </a:spcAft>
              </a:pPr>
              <a:t>2</a:t>
            </a:fld>
            <a:endParaRPr lang="en-US" sz="1050">
              <a:latin typeface="+mn-lt"/>
              <a:ea typeface="+mn-ea"/>
              <a:cs typeface="+mn-cs"/>
            </a:endParaRPr>
          </a:p>
        </p:txBody>
      </p:sp>
    </p:spTree>
    <p:extLst>
      <p:ext uri="{BB962C8B-B14F-4D97-AF65-F5344CB8AC3E}">
        <p14:creationId xmlns:p14="http://schemas.microsoft.com/office/powerpoint/2010/main" val="1485384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19CFA7D-C322-43A3-A075-7EC12BB4F071}"/>
              </a:ext>
            </a:extLst>
          </p:cNvPr>
          <p:cNvSpPr/>
          <p:nvPr/>
        </p:nvSpPr>
        <p:spPr>
          <a:xfrm>
            <a:off x="6172200" y="-3740"/>
            <a:ext cx="6019800" cy="6324600"/>
          </a:xfrm>
          <a:prstGeom prst="rect">
            <a:avLst/>
          </a:prstGeom>
          <a:solidFill>
            <a:srgbClr val="710505"/>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423313-2435-4A9B-9771-EEC26F7687EB}"/>
              </a:ext>
            </a:extLst>
          </p:cNvPr>
          <p:cNvSpPr>
            <a:spLocks noGrp="1"/>
          </p:cNvSpPr>
          <p:nvPr>
            <p:ph type="title" idx="4294967295"/>
          </p:nvPr>
        </p:nvSpPr>
        <p:spPr>
          <a:xfrm>
            <a:off x="6615540" y="685800"/>
            <a:ext cx="5486400" cy="2047565"/>
          </a:xfrm>
        </p:spPr>
        <p:txBody>
          <a:bodyPr vert="horz" lIns="91440" tIns="45720" rIns="91440" bIns="45720" rtlCol="0" anchor="t">
            <a:noAutofit/>
          </a:bodyPr>
          <a:lstStyle/>
          <a:p>
            <a:pPr>
              <a:tabLst>
                <a:tab pos="10744200" algn="r"/>
              </a:tabLst>
            </a:pPr>
            <a:r>
              <a:rPr lang="en-US" sz="7200" cap="small" dirty="0">
                <a:solidFill>
                  <a:srgbClr val="FFFFFF"/>
                </a:solidFill>
                <a:effectLst>
                  <a:innerShdw blurRad="63500" dist="50800" dir="2700000">
                    <a:prstClr val="black">
                      <a:alpha val="50000"/>
                    </a:prstClr>
                  </a:innerShdw>
                </a:effectLst>
                <a:cs typeface="+mj-cs"/>
              </a:rPr>
              <a:t>Forgiveness</a:t>
            </a:r>
            <a:br>
              <a:rPr lang="en-US" sz="7200" cap="small" dirty="0">
                <a:solidFill>
                  <a:srgbClr val="FFFFFF"/>
                </a:solidFill>
                <a:effectLst>
                  <a:innerShdw blurRad="63500" dist="50800" dir="2700000">
                    <a:prstClr val="black">
                      <a:alpha val="50000"/>
                    </a:prstClr>
                  </a:innerShdw>
                </a:effectLst>
                <a:cs typeface="+mj-cs"/>
              </a:rPr>
            </a:br>
            <a:r>
              <a:rPr lang="en-US" sz="7200" cap="small" dirty="0">
                <a:solidFill>
                  <a:srgbClr val="FFFFFF"/>
                </a:solidFill>
                <a:effectLst>
                  <a:innerShdw blurRad="63500" dist="50800" dir="2700000">
                    <a:prstClr val="black">
                      <a:alpha val="50000"/>
                    </a:prstClr>
                  </a:innerShdw>
                </a:effectLst>
                <a:cs typeface="+mj-cs"/>
              </a:rPr>
              <a:t>and Love</a:t>
            </a:r>
            <a:endParaRPr lang="en-US" sz="2800" b="1" dirty="0">
              <a:solidFill>
                <a:srgbClr val="FFFFFF"/>
              </a:solidFill>
              <a:latin typeface="Segoe UI" panose="020B0502040204020203" pitchFamily="34" charset="0"/>
              <a:ea typeface="+mj-ea"/>
              <a:cs typeface="Segoe UI" panose="020B0502040204020203" pitchFamily="34" charset="0"/>
            </a:endParaRPr>
          </a:p>
        </p:txBody>
      </p:sp>
      <p:sp>
        <p:nvSpPr>
          <p:cNvPr id="8" name="Rectangle 7">
            <a:extLst>
              <a:ext uri="{FF2B5EF4-FFF2-40B4-BE49-F238E27FC236}">
                <a16:creationId xmlns:a16="http://schemas.microsoft.com/office/drawing/2014/main" id="{40E2678D-8D85-448B-A2AA-45888011DF51}"/>
              </a:ext>
            </a:extLst>
          </p:cNvPr>
          <p:cNvSpPr/>
          <p:nvPr/>
        </p:nvSpPr>
        <p:spPr>
          <a:xfrm>
            <a:off x="6096000" y="0"/>
            <a:ext cx="76200" cy="6324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a:extLst>
              <a:ext uri="{FF2B5EF4-FFF2-40B4-BE49-F238E27FC236}">
                <a16:creationId xmlns:a16="http://schemas.microsoft.com/office/drawing/2014/main" id="{2E5211BB-94D9-464A-A29E-7EF8F7DFCA40}"/>
              </a:ext>
            </a:extLst>
          </p:cNvPr>
          <p:cNvSpPr txBox="1">
            <a:spLocks/>
          </p:cNvSpPr>
          <p:nvPr/>
        </p:nvSpPr>
        <p:spPr>
          <a:xfrm>
            <a:off x="6615540" y="5467927"/>
            <a:ext cx="5486400" cy="70427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400" kern="1200" spc="-50" baseline="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a:lstStyle>
          <a:p>
            <a:pPr>
              <a:tabLst>
                <a:tab pos="10744200" algn="r"/>
              </a:tabLst>
            </a:pPr>
            <a:r>
              <a:rPr lang="en-US" sz="3600" b="1" dirty="0">
                <a:solidFill>
                  <a:srgbClr val="FFFFFF"/>
                </a:solidFill>
                <a:latin typeface="Segoe UI" panose="020B0502040204020203" pitchFamily="34" charset="0"/>
                <a:ea typeface="+mj-ea"/>
                <a:cs typeface="Segoe UI" panose="020B0502040204020203" pitchFamily="34" charset="0"/>
              </a:rPr>
              <a:t>Luke 7:36-50</a:t>
            </a:r>
          </a:p>
        </p:txBody>
      </p:sp>
      <p:pic>
        <p:nvPicPr>
          <p:cNvPr id="10" name="Picture 9" descr="A picture containing clipart&#10;&#10;Description automatically generated">
            <a:extLst>
              <a:ext uri="{FF2B5EF4-FFF2-40B4-BE49-F238E27FC236}">
                <a16:creationId xmlns:a16="http://schemas.microsoft.com/office/drawing/2014/main" id="{35C245FD-4405-4ED3-BB0D-F41EEDB250A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93488" y="5305947"/>
            <a:ext cx="1993392" cy="323959"/>
          </a:xfrm>
          <a:prstGeom prst="rect">
            <a:avLst/>
          </a:prstGeom>
        </p:spPr>
      </p:pic>
      <p:sp>
        <p:nvSpPr>
          <p:cNvPr id="9" name="Slide Number Placeholder 5">
            <a:extLst>
              <a:ext uri="{FF2B5EF4-FFF2-40B4-BE49-F238E27FC236}">
                <a16:creationId xmlns:a16="http://schemas.microsoft.com/office/drawing/2014/main" id="{28E10303-AF29-4FCD-B9F4-1F8DE7F3294D}"/>
              </a:ext>
            </a:extLst>
          </p:cNvPr>
          <p:cNvSpPr>
            <a:spLocks noGrp="1"/>
          </p:cNvSpPr>
          <p:nvPr>
            <p:ph type="sldNum" sz="quarter" idx="4"/>
          </p:nvPr>
        </p:nvSpPr>
        <p:spPr>
          <a:xfrm>
            <a:off x="10803775" y="6459787"/>
            <a:ext cx="1235825" cy="365125"/>
          </a:xfrm>
          <a:prstGeom prst="rect">
            <a:avLst/>
          </a:prstGeom>
        </p:spPr>
        <p:txBody>
          <a:bodyPr vert="horz" lIns="91440" tIns="45720" rIns="91440" bIns="45720" rtlCol="0" anchor="ctr"/>
          <a:lstStyle>
            <a:lvl1pPr algn="r">
              <a:defRPr sz="1200">
                <a:solidFill>
                  <a:schemeClr val="bg1"/>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3</a:t>
            </a:fld>
            <a:endParaRPr lang="en-US"/>
          </a:p>
        </p:txBody>
      </p:sp>
      <p:cxnSp>
        <p:nvCxnSpPr>
          <p:cNvPr id="11" name="Straight Connector 10">
            <a:extLst>
              <a:ext uri="{FF2B5EF4-FFF2-40B4-BE49-F238E27FC236}">
                <a16:creationId xmlns:a16="http://schemas.microsoft.com/office/drawing/2014/main" id="{F5DB9701-62F3-4B82-A981-D91A8144D968}"/>
              </a:ext>
            </a:extLst>
          </p:cNvPr>
          <p:cNvCxnSpPr/>
          <p:nvPr/>
        </p:nvCxnSpPr>
        <p:spPr>
          <a:xfrm>
            <a:off x="6774341" y="2733365"/>
            <a:ext cx="4937760" cy="0"/>
          </a:xfrm>
          <a:prstGeom prst="line">
            <a:avLst/>
          </a:prstGeom>
          <a:ln w="76200" cap="rnd">
            <a:solidFill>
              <a:schemeClr val="bg1"/>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38EC9954-9BD7-4E5C-86A7-80B152590FD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9061" y="1085180"/>
            <a:ext cx="4322247" cy="4154240"/>
          </a:xfrm>
          <a:prstGeom prst="rect">
            <a:avLst/>
          </a:prstGeom>
        </p:spPr>
      </p:pic>
    </p:spTree>
    <p:extLst>
      <p:ext uri="{BB962C8B-B14F-4D97-AF65-F5344CB8AC3E}">
        <p14:creationId xmlns:p14="http://schemas.microsoft.com/office/powerpoint/2010/main" val="4043403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F5D94D2-C62E-4AA4-AEC2-CBFAF56E589A}"/>
              </a:ext>
            </a:extLst>
          </p:cNvPr>
          <p:cNvSpPr>
            <a:spLocks noGrp="1"/>
          </p:cNvSpPr>
          <p:nvPr>
            <p:ph idx="1"/>
          </p:nvPr>
        </p:nvSpPr>
        <p:spPr>
          <a:xfrm>
            <a:off x="4613650" y="397164"/>
            <a:ext cx="6990746" cy="6188363"/>
          </a:xfrm>
        </p:spPr>
        <p:txBody>
          <a:bodyPr vert="horz" lIns="0" tIns="45720" rIns="0" bIns="45720" rtlCol="0">
            <a:noAutofit/>
          </a:bodyPr>
          <a:lstStyle/>
          <a:p>
            <a:pPr marL="0" indent="0">
              <a:lnSpc>
                <a:spcPct val="125000"/>
              </a:lnSpc>
              <a:buNone/>
              <a:tabLst>
                <a:tab pos="461963" algn="l"/>
              </a:tabLst>
            </a:pPr>
            <a:r>
              <a:rPr lang="en-US" sz="2400" b="1" baseline="30000" dirty="0"/>
              <a:t>	36 </a:t>
            </a:r>
            <a:r>
              <a:rPr lang="en-US" sz="2400" dirty="0"/>
              <a:t>Then one of the Pharisees invited him to eat with him. He entered the Pharisee's house and reclined at the table. </a:t>
            </a:r>
            <a:r>
              <a:rPr lang="en-US" sz="2400" b="1" baseline="30000" dirty="0"/>
              <a:t>37 </a:t>
            </a:r>
            <a:r>
              <a:rPr lang="en-US" sz="2400" dirty="0"/>
              <a:t>And a woman in the town who was a sinner found out that Jesus was reclining at the table in the Pharisee's house. She brought an alabaster jar of perfume </a:t>
            </a:r>
            <a:r>
              <a:rPr lang="en-US" sz="2400" b="1" baseline="30000" dirty="0"/>
              <a:t>38 </a:t>
            </a:r>
            <a:r>
              <a:rPr lang="en-US" sz="2400" dirty="0"/>
              <a:t>and stood behind him at his feet, weeping, and began to wash his feet with her tears. She wiped his feet with her hair, kissing them and anointing them with the perfume. 	</a:t>
            </a:r>
            <a:r>
              <a:rPr lang="en-US" sz="2400" b="1" baseline="30000" dirty="0"/>
              <a:t>39</a:t>
            </a:r>
            <a:r>
              <a:rPr lang="en-US" sz="2400" dirty="0"/>
              <a:t> When the Pharisee who had invited him saw this, he said to himself, "This man, if he were a prophet, would know who and what kind of woman this is who is touching him—she's a sinner!“ </a:t>
            </a:r>
          </a:p>
        </p:txBody>
      </p:sp>
      <p:sp>
        <p:nvSpPr>
          <p:cNvPr id="2" name="Slide Number Placeholder 1">
            <a:extLst>
              <a:ext uri="{FF2B5EF4-FFF2-40B4-BE49-F238E27FC236}">
                <a16:creationId xmlns:a16="http://schemas.microsoft.com/office/drawing/2014/main" id="{94876FC0-80F8-4092-809E-012BB41040A9}"/>
              </a:ext>
            </a:extLst>
          </p:cNvPr>
          <p:cNvSpPr>
            <a:spLocks noGrp="1"/>
          </p:cNvSpPr>
          <p:nvPr>
            <p:ph type="sldNum" sz="quarter" idx="4"/>
          </p:nvPr>
        </p:nvSpPr>
        <p:spPr/>
        <p:txBody>
          <a:bodyPr/>
          <a:lstStyle/>
          <a:p>
            <a:fld id="{B4E14D13-709A-402D-B669-74D511747A6C}" type="slidenum">
              <a:rPr lang="en-US" smtClean="0"/>
              <a:pPr/>
              <a:t>4</a:t>
            </a:fld>
            <a:endParaRPr lang="en-US" dirty="0"/>
          </a:p>
        </p:txBody>
      </p:sp>
      <p:sp>
        <p:nvSpPr>
          <p:cNvPr id="8" name="Title 1">
            <a:extLst>
              <a:ext uri="{FF2B5EF4-FFF2-40B4-BE49-F238E27FC236}">
                <a16:creationId xmlns:a16="http://schemas.microsoft.com/office/drawing/2014/main" id="{B4D4F5F2-780D-4223-8F15-706EB1258DD2}"/>
              </a:ext>
            </a:extLst>
          </p:cNvPr>
          <p:cNvSpPr txBox="1">
            <a:spLocks/>
          </p:cNvSpPr>
          <p:nvPr/>
        </p:nvSpPr>
        <p:spPr>
          <a:xfrm>
            <a:off x="150829" y="239255"/>
            <a:ext cx="3793098" cy="1709618"/>
          </a:xfrm>
          <a:prstGeom prst="rect">
            <a:avLst/>
          </a:prstGeom>
        </p:spPr>
        <p:txBody>
          <a:bodyPr vert="horz" lIns="91440" tIns="45720" rIns="91440" bIns="45720" rtlCol="0" anchor="t">
            <a:normAutofit/>
          </a:bodyPr>
          <a:lstStyle>
            <a:lvl1pPr algn="l" defTabSz="914400" rtl="0" eaLnBrk="1" latinLnBrk="0" hangingPunct="1">
              <a:lnSpc>
                <a:spcPct val="85000"/>
              </a:lnSpc>
              <a:spcBef>
                <a:spcPct val="0"/>
              </a:spcBef>
              <a:buNone/>
              <a:defRPr sz="4400" kern="1200" spc="-50" baseline="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tab pos="10747375" algn="r"/>
              </a:tabLst>
              <a:defRPr/>
            </a:pPr>
            <a:r>
              <a:rPr lang="en-US" sz="4800" b="1" dirty="0">
                <a:solidFill>
                  <a:srgbClr val="FFFFFF"/>
                </a:solidFill>
                <a:effectLst>
                  <a:innerShdw blurRad="63500" dist="50800" dir="2700000">
                    <a:prstClr val="black">
                      <a:alpha val="50000"/>
                    </a:prstClr>
                  </a:innerShdw>
                </a:effectLst>
                <a:cs typeface="+mj-cs"/>
              </a:rPr>
              <a:t>Forgiveness and Love</a:t>
            </a:r>
            <a:endParaRPr lang="en-US" sz="4800" b="1" dirty="0">
              <a:solidFill>
                <a:schemeClr val="accent1"/>
              </a:solidFill>
              <a:effectLst>
                <a:innerShdw blurRad="63500" dist="50800" dir="2700000">
                  <a:prstClr val="black">
                    <a:alpha val="50000"/>
                  </a:prstClr>
                </a:innerShdw>
              </a:effectLst>
              <a:cs typeface="Segoe UI" panose="020B0502040204020203" pitchFamily="34" charset="0"/>
            </a:endParaRPr>
          </a:p>
        </p:txBody>
      </p:sp>
      <p:sp>
        <p:nvSpPr>
          <p:cNvPr id="9" name="TextBox 8">
            <a:extLst>
              <a:ext uri="{FF2B5EF4-FFF2-40B4-BE49-F238E27FC236}">
                <a16:creationId xmlns:a16="http://schemas.microsoft.com/office/drawing/2014/main" id="{6DB385B3-772C-4377-A43A-0E73F5EB415C}"/>
              </a:ext>
            </a:extLst>
          </p:cNvPr>
          <p:cNvSpPr txBox="1"/>
          <p:nvPr/>
        </p:nvSpPr>
        <p:spPr>
          <a:xfrm>
            <a:off x="197009" y="1827044"/>
            <a:ext cx="3516197" cy="584775"/>
          </a:xfrm>
          <a:prstGeom prst="rect">
            <a:avLst/>
          </a:prstGeom>
          <a:noFill/>
        </p:spPr>
        <p:txBody>
          <a:bodyPr wrap="square" rtlCol="0">
            <a:spAutoFit/>
          </a:bodyPr>
          <a:lstStyle/>
          <a:p>
            <a:r>
              <a:rPr lang="en-US" sz="3200" b="1" dirty="0">
                <a:solidFill>
                  <a:schemeClr val="bg1"/>
                </a:solidFill>
                <a:effectLst>
                  <a:glow rad="228600">
                    <a:schemeClr val="accent1">
                      <a:satMod val="175000"/>
                      <a:alpha val="40000"/>
                    </a:schemeClr>
                  </a:glow>
                  <a:innerShdw blurRad="63500" dist="50800" dir="2700000">
                    <a:prstClr val="black">
                      <a:alpha val="50000"/>
                    </a:prstClr>
                  </a:innerShdw>
                </a:effectLst>
                <a:cs typeface="Segoe UI" panose="020B0502040204020203" pitchFamily="34" charset="0"/>
              </a:rPr>
              <a:t>Luke 7:36-509</a:t>
            </a:r>
            <a:endParaRPr lang="en-US" sz="3200" dirty="0">
              <a:solidFill>
                <a:schemeClr val="bg1"/>
              </a:solidFill>
              <a:effectLst>
                <a:glow rad="228600">
                  <a:schemeClr val="accent1">
                    <a:satMod val="175000"/>
                    <a:alpha val="40000"/>
                  </a:schemeClr>
                </a:glow>
              </a:effectLst>
            </a:endParaRPr>
          </a:p>
        </p:txBody>
      </p:sp>
    </p:spTree>
    <p:extLst>
      <p:ext uri="{BB962C8B-B14F-4D97-AF65-F5344CB8AC3E}">
        <p14:creationId xmlns:p14="http://schemas.microsoft.com/office/powerpoint/2010/main" val="3903012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F5D94D2-C62E-4AA4-AEC2-CBFAF56E589A}"/>
              </a:ext>
            </a:extLst>
          </p:cNvPr>
          <p:cNvSpPr>
            <a:spLocks noGrp="1"/>
          </p:cNvSpPr>
          <p:nvPr>
            <p:ph idx="1"/>
          </p:nvPr>
        </p:nvSpPr>
        <p:spPr>
          <a:xfrm>
            <a:off x="4613650" y="397164"/>
            <a:ext cx="6990746" cy="6188363"/>
          </a:xfrm>
        </p:spPr>
        <p:txBody>
          <a:bodyPr vert="horz" lIns="0" tIns="45720" rIns="0" bIns="45720" rtlCol="0">
            <a:noAutofit/>
          </a:bodyPr>
          <a:lstStyle/>
          <a:p>
            <a:pPr marL="0" indent="0">
              <a:lnSpc>
                <a:spcPct val="125000"/>
              </a:lnSpc>
              <a:spcBef>
                <a:spcPts val="600"/>
              </a:spcBef>
              <a:spcAft>
                <a:spcPts val="600"/>
              </a:spcAft>
              <a:buNone/>
              <a:tabLst>
                <a:tab pos="461963" algn="l"/>
              </a:tabLst>
            </a:pPr>
            <a:r>
              <a:rPr lang="en-US" sz="2400" b="1" baseline="30000" dirty="0"/>
              <a:t>	40</a:t>
            </a:r>
            <a:r>
              <a:rPr lang="en-US" sz="2400" dirty="0"/>
              <a:t> Jesus replied to him, </a:t>
            </a:r>
            <a:r>
              <a:rPr lang="en-US" sz="2400" dirty="0">
                <a:solidFill>
                  <a:srgbClr val="FF0000"/>
                </a:solidFill>
              </a:rPr>
              <a:t>"Simon, I have something to say to you.“</a:t>
            </a:r>
            <a:r>
              <a:rPr lang="en-US" sz="2400" dirty="0"/>
              <a:t>  He said, "Say it, teacher."</a:t>
            </a:r>
          </a:p>
          <a:p>
            <a:pPr marL="0" indent="0">
              <a:lnSpc>
                <a:spcPct val="125000"/>
              </a:lnSpc>
              <a:spcBef>
                <a:spcPts val="600"/>
              </a:spcBef>
              <a:spcAft>
                <a:spcPts val="600"/>
              </a:spcAft>
              <a:buNone/>
              <a:tabLst>
                <a:tab pos="461963" algn="l"/>
              </a:tabLst>
            </a:pPr>
            <a:r>
              <a:rPr lang="en-US" sz="2400" b="1" baseline="30000" dirty="0"/>
              <a:t>	41 </a:t>
            </a:r>
            <a:r>
              <a:rPr lang="en-US" sz="2400" dirty="0">
                <a:solidFill>
                  <a:srgbClr val="FF0000"/>
                </a:solidFill>
              </a:rPr>
              <a:t>"A creditor had two debtors. One owed five hundred denarii, and the other fifty. </a:t>
            </a:r>
            <a:r>
              <a:rPr lang="en-US" sz="2400" b="1" baseline="30000" dirty="0"/>
              <a:t>42</a:t>
            </a:r>
            <a:r>
              <a:rPr lang="en-US" sz="2400" b="1" baseline="30000" dirty="0">
                <a:solidFill>
                  <a:srgbClr val="FF0000"/>
                </a:solidFill>
              </a:rPr>
              <a:t> </a:t>
            </a:r>
            <a:r>
              <a:rPr lang="en-US" sz="2400" dirty="0">
                <a:solidFill>
                  <a:srgbClr val="FF0000"/>
                </a:solidFill>
              </a:rPr>
              <a:t>Since they could not pay it back, he graciously forgave them both. So, which of them will love him more?“</a:t>
            </a:r>
          </a:p>
          <a:p>
            <a:pPr marL="0" indent="0">
              <a:lnSpc>
                <a:spcPct val="125000"/>
              </a:lnSpc>
              <a:spcBef>
                <a:spcPts val="600"/>
              </a:spcBef>
              <a:spcAft>
                <a:spcPts val="600"/>
              </a:spcAft>
              <a:buNone/>
              <a:tabLst>
                <a:tab pos="461963" algn="l"/>
              </a:tabLst>
            </a:pPr>
            <a:r>
              <a:rPr lang="en-US" sz="2400" b="1" baseline="30000" dirty="0"/>
              <a:t>	43 </a:t>
            </a:r>
            <a:r>
              <a:rPr lang="en-US" sz="2400" dirty="0"/>
              <a:t>Simon answered, "I suppose the one he forgave more.“  </a:t>
            </a:r>
            <a:r>
              <a:rPr lang="en-US" sz="2400" dirty="0">
                <a:solidFill>
                  <a:srgbClr val="FF0000"/>
                </a:solidFill>
              </a:rPr>
              <a:t>"You have judged correctly,"</a:t>
            </a:r>
            <a:r>
              <a:rPr lang="en-US" sz="2400" dirty="0"/>
              <a:t> he told him. </a:t>
            </a:r>
            <a:r>
              <a:rPr lang="en-US" sz="2400" b="1" baseline="30000" dirty="0"/>
              <a:t>44 </a:t>
            </a:r>
            <a:r>
              <a:rPr lang="en-US" sz="2400" dirty="0"/>
              <a:t>Turning to the woman, he said to Simon, </a:t>
            </a:r>
            <a:r>
              <a:rPr lang="en-US" sz="2400" dirty="0">
                <a:solidFill>
                  <a:srgbClr val="FF0000"/>
                </a:solidFill>
              </a:rPr>
              <a:t>"Do you see this woman? I entered your house; you gave me no water for my feet, but she, with her tears, has washed my feet and wiped them with her</a:t>
            </a:r>
            <a:endParaRPr lang="en-US" sz="2400" dirty="0"/>
          </a:p>
        </p:txBody>
      </p:sp>
      <p:sp>
        <p:nvSpPr>
          <p:cNvPr id="2" name="Slide Number Placeholder 1">
            <a:extLst>
              <a:ext uri="{FF2B5EF4-FFF2-40B4-BE49-F238E27FC236}">
                <a16:creationId xmlns:a16="http://schemas.microsoft.com/office/drawing/2014/main" id="{94876FC0-80F8-4092-809E-012BB41040A9}"/>
              </a:ext>
            </a:extLst>
          </p:cNvPr>
          <p:cNvSpPr>
            <a:spLocks noGrp="1"/>
          </p:cNvSpPr>
          <p:nvPr>
            <p:ph type="sldNum" sz="quarter" idx="4"/>
          </p:nvPr>
        </p:nvSpPr>
        <p:spPr/>
        <p:txBody>
          <a:bodyPr/>
          <a:lstStyle/>
          <a:p>
            <a:fld id="{B4E14D13-709A-402D-B669-74D511747A6C}" type="slidenum">
              <a:rPr lang="en-US" smtClean="0"/>
              <a:pPr/>
              <a:t>5</a:t>
            </a:fld>
            <a:endParaRPr lang="en-US" dirty="0"/>
          </a:p>
        </p:txBody>
      </p:sp>
      <p:sp>
        <p:nvSpPr>
          <p:cNvPr id="10" name="Title 1">
            <a:extLst>
              <a:ext uri="{FF2B5EF4-FFF2-40B4-BE49-F238E27FC236}">
                <a16:creationId xmlns:a16="http://schemas.microsoft.com/office/drawing/2014/main" id="{528C64DC-3770-4AF6-87CF-1A562AEF0119}"/>
              </a:ext>
            </a:extLst>
          </p:cNvPr>
          <p:cNvSpPr txBox="1">
            <a:spLocks/>
          </p:cNvSpPr>
          <p:nvPr/>
        </p:nvSpPr>
        <p:spPr>
          <a:xfrm>
            <a:off x="150829" y="239255"/>
            <a:ext cx="3793098" cy="1709618"/>
          </a:xfrm>
          <a:prstGeom prst="rect">
            <a:avLst/>
          </a:prstGeom>
        </p:spPr>
        <p:txBody>
          <a:bodyPr vert="horz" lIns="91440" tIns="45720" rIns="91440" bIns="45720" rtlCol="0" anchor="t">
            <a:normAutofit/>
          </a:bodyPr>
          <a:lstStyle>
            <a:lvl1pPr algn="l" defTabSz="914400" rtl="0" eaLnBrk="1" latinLnBrk="0" hangingPunct="1">
              <a:lnSpc>
                <a:spcPct val="85000"/>
              </a:lnSpc>
              <a:spcBef>
                <a:spcPct val="0"/>
              </a:spcBef>
              <a:buNone/>
              <a:defRPr sz="4400" kern="1200" spc="-50" baseline="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tab pos="10747375" algn="r"/>
              </a:tabLst>
              <a:defRPr/>
            </a:pPr>
            <a:r>
              <a:rPr lang="en-US" sz="4800" b="1" dirty="0">
                <a:solidFill>
                  <a:srgbClr val="FFFFFF"/>
                </a:solidFill>
                <a:effectLst>
                  <a:innerShdw blurRad="63500" dist="50800" dir="2700000">
                    <a:prstClr val="black">
                      <a:alpha val="50000"/>
                    </a:prstClr>
                  </a:innerShdw>
                </a:effectLst>
                <a:cs typeface="+mj-cs"/>
              </a:rPr>
              <a:t>Forgiveness and Love</a:t>
            </a:r>
            <a:endParaRPr lang="en-US" sz="4800" b="1" dirty="0">
              <a:solidFill>
                <a:schemeClr val="accent1"/>
              </a:solidFill>
              <a:effectLst>
                <a:innerShdw blurRad="63500" dist="50800" dir="2700000">
                  <a:prstClr val="black">
                    <a:alpha val="50000"/>
                  </a:prstClr>
                </a:innerShdw>
              </a:effectLst>
              <a:cs typeface="Segoe UI" panose="020B0502040204020203" pitchFamily="34" charset="0"/>
            </a:endParaRPr>
          </a:p>
        </p:txBody>
      </p:sp>
      <p:sp>
        <p:nvSpPr>
          <p:cNvPr id="11" name="TextBox 10">
            <a:extLst>
              <a:ext uri="{FF2B5EF4-FFF2-40B4-BE49-F238E27FC236}">
                <a16:creationId xmlns:a16="http://schemas.microsoft.com/office/drawing/2014/main" id="{CF2B9EB5-B63D-43CF-85F0-FBA1FCB6AF5B}"/>
              </a:ext>
            </a:extLst>
          </p:cNvPr>
          <p:cNvSpPr txBox="1"/>
          <p:nvPr/>
        </p:nvSpPr>
        <p:spPr>
          <a:xfrm>
            <a:off x="197009" y="1827044"/>
            <a:ext cx="3516197" cy="584775"/>
          </a:xfrm>
          <a:prstGeom prst="rect">
            <a:avLst/>
          </a:prstGeom>
          <a:noFill/>
        </p:spPr>
        <p:txBody>
          <a:bodyPr wrap="square" rtlCol="0">
            <a:spAutoFit/>
          </a:bodyPr>
          <a:lstStyle/>
          <a:p>
            <a:r>
              <a:rPr lang="en-US" sz="3200" b="1" dirty="0">
                <a:solidFill>
                  <a:schemeClr val="bg1"/>
                </a:solidFill>
                <a:effectLst>
                  <a:glow rad="228600">
                    <a:schemeClr val="accent1">
                      <a:satMod val="175000"/>
                      <a:alpha val="40000"/>
                    </a:schemeClr>
                  </a:glow>
                  <a:innerShdw blurRad="63500" dist="50800" dir="2700000">
                    <a:prstClr val="black">
                      <a:alpha val="50000"/>
                    </a:prstClr>
                  </a:innerShdw>
                </a:effectLst>
                <a:cs typeface="Segoe UI" panose="020B0502040204020203" pitchFamily="34" charset="0"/>
              </a:rPr>
              <a:t>Luke 7:36-509</a:t>
            </a:r>
            <a:endParaRPr lang="en-US" sz="3200" dirty="0">
              <a:solidFill>
                <a:schemeClr val="bg1"/>
              </a:solidFill>
              <a:effectLst>
                <a:glow rad="228600">
                  <a:schemeClr val="accent1">
                    <a:satMod val="175000"/>
                    <a:alpha val="40000"/>
                  </a:schemeClr>
                </a:glow>
              </a:effectLst>
            </a:endParaRPr>
          </a:p>
        </p:txBody>
      </p:sp>
    </p:spTree>
    <p:extLst>
      <p:ext uri="{BB962C8B-B14F-4D97-AF65-F5344CB8AC3E}">
        <p14:creationId xmlns:p14="http://schemas.microsoft.com/office/powerpoint/2010/main" val="1763006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F5D94D2-C62E-4AA4-AEC2-CBFAF56E589A}"/>
              </a:ext>
            </a:extLst>
          </p:cNvPr>
          <p:cNvSpPr>
            <a:spLocks noGrp="1"/>
          </p:cNvSpPr>
          <p:nvPr>
            <p:ph idx="1"/>
          </p:nvPr>
        </p:nvSpPr>
        <p:spPr>
          <a:xfrm>
            <a:off x="4613650" y="397164"/>
            <a:ext cx="6990746" cy="6188363"/>
          </a:xfrm>
        </p:spPr>
        <p:txBody>
          <a:bodyPr vert="horz" lIns="0" tIns="45720" rIns="0" bIns="45720" rtlCol="0">
            <a:noAutofit/>
          </a:bodyPr>
          <a:lstStyle/>
          <a:p>
            <a:pPr marL="0" indent="0">
              <a:lnSpc>
                <a:spcPct val="125000"/>
              </a:lnSpc>
              <a:spcBef>
                <a:spcPts val="600"/>
              </a:spcBef>
              <a:spcAft>
                <a:spcPts val="600"/>
              </a:spcAft>
              <a:buNone/>
              <a:tabLst>
                <a:tab pos="461963" algn="l"/>
              </a:tabLst>
            </a:pPr>
            <a:r>
              <a:rPr lang="en-US" sz="2400" dirty="0">
                <a:solidFill>
                  <a:srgbClr val="FF0000"/>
                </a:solidFill>
              </a:rPr>
              <a:t>hair. </a:t>
            </a:r>
            <a:r>
              <a:rPr lang="en-US" sz="2400" b="1" baseline="30000" dirty="0"/>
              <a:t>45</a:t>
            </a:r>
            <a:r>
              <a:rPr lang="en-US" sz="2400" b="1" baseline="30000" dirty="0">
                <a:solidFill>
                  <a:srgbClr val="FF0000"/>
                </a:solidFill>
              </a:rPr>
              <a:t> </a:t>
            </a:r>
            <a:r>
              <a:rPr lang="en-US" sz="2400" dirty="0">
                <a:solidFill>
                  <a:srgbClr val="FF0000"/>
                </a:solidFill>
              </a:rPr>
              <a:t>You gave me no kiss, but she hasn't stopped kissing my feet since I came in. </a:t>
            </a:r>
            <a:r>
              <a:rPr lang="en-US" sz="2400" b="1" baseline="30000" dirty="0"/>
              <a:t>46</a:t>
            </a:r>
            <a:r>
              <a:rPr lang="en-US" sz="2400" b="1" baseline="30000" dirty="0">
                <a:solidFill>
                  <a:srgbClr val="FF0000"/>
                </a:solidFill>
              </a:rPr>
              <a:t> </a:t>
            </a:r>
            <a:r>
              <a:rPr lang="en-US" sz="2400" dirty="0">
                <a:solidFill>
                  <a:srgbClr val="FF0000"/>
                </a:solidFill>
              </a:rPr>
              <a:t>You didn't anoint my head with olive oil, but she has anointed my feet with perfume. </a:t>
            </a:r>
            <a:r>
              <a:rPr lang="en-US" sz="2400" b="1" baseline="30000" dirty="0"/>
              <a:t>47</a:t>
            </a:r>
            <a:r>
              <a:rPr lang="en-US" sz="2400" dirty="0">
                <a:solidFill>
                  <a:srgbClr val="FF0000"/>
                </a:solidFill>
              </a:rPr>
              <a:t> Therefore I tell you, her many sins have been forgiven; that's why she loved much. But the one who is forgiven little, loves little.“ </a:t>
            </a:r>
            <a:br>
              <a:rPr lang="en-US" sz="2400" dirty="0">
                <a:solidFill>
                  <a:srgbClr val="FF0000"/>
                </a:solidFill>
              </a:rPr>
            </a:br>
            <a:r>
              <a:rPr lang="en-US" sz="2400" b="1" baseline="30000" dirty="0"/>
              <a:t>48 </a:t>
            </a:r>
            <a:r>
              <a:rPr lang="en-US" sz="2400" dirty="0"/>
              <a:t>Then he said to her, </a:t>
            </a:r>
            <a:r>
              <a:rPr lang="en-US" sz="2400" dirty="0">
                <a:solidFill>
                  <a:srgbClr val="FF0000"/>
                </a:solidFill>
              </a:rPr>
              <a:t>"Your sins are forgiven."</a:t>
            </a:r>
            <a:endParaRPr lang="en-US" sz="2400" dirty="0"/>
          </a:p>
          <a:p>
            <a:pPr marL="0" indent="0">
              <a:lnSpc>
                <a:spcPct val="125000"/>
              </a:lnSpc>
              <a:spcBef>
                <a:spcPts val="600"/>
              </a:spcBef>
              <a:spcAft>
                <a:spcPts val="600"/>
              </a:spcAft>
              <a:buNone/>
              <a:tabLst>
                <a:tab pos="461963" algn="l"/>
              </a:tabLst>
            </a:pPr>
            <a:r>
              <a:rPr lang="en-US" sz="2400" b="1" baseline="30000" dirty="0"/>
              <a:t>	49 </a:t>
            </a:r>
            <a:r>
              <a:rPr lang="en-US" sz="2400" dirty="0"/>
              <a:t>Those who were at the table with him began to say among themselves, "Who is this man who even forgives sins?"</a:t>
            </a:r>
          </a:p>
          <a:p>
            <a:pPr marL="0" indent="0">
              <a:lnSpc>
                <a:spcPct val="125000"/>
              </a:lnSpc>
              <a:spcBef>
                <a:spcPts val="600"/>
              </a:spcBef>
              <a:spcAft>
                <a:spcPts val="600"/>
              </a:spcAft>
              <a:buNone/>
              <a:tabLst>
                <a:tab pos="461963" algn="l"/>
              </a:tabLst>
            </a:pPr>
            <a:r>
              <a:rPr lang="en-US" sz="2400" b="1" baseline="30000" dirty="0"/>
              <a:t>	50 </a:t>
            </a:r>
            <a:r>
              <a:rPr lang="en-US" sz="2400" dirty="0"/>
              <a:t>And he said to the woman, </a:t>
            </a:r>
            <a:r>
              <a:rPr lang="en-US" sz="2400" dirty="0">
                <a:solidFill>
                  <a:srgbClr val="FF0000"/>
                </a:solidFill>
              </a:rPr>
              <a:t>"Your faith has saved you. Go in peace."</a:t>
            </a:r>
          </a:p>
        </p:txBody>
      </p:sp>
      <p:sp>
        <p:nvSpPr>
          <p:cNvPr id="2" name="Slide Number Placeholder 1">
            <a:extLst>
              <a:ext uri="{FF2B5EF4-FFF2-40B4-BE49-F238E27FC236}">
                <a16:creationId xmlns:a16="http://schemas.microsoft.com/office/drawing/2014/main" id="{94876FC0-80F8-4092-809E-012BB41040A9}"/>
              </a:ext>
            </a:extLst>
          </p:cNvPr>
          <p:cNvSpPr>
            <a:spLocks noGrp="1"/>
          </p:cNvSpPr>
          <p:nvPr>
            <p:ph type="sldNum" sz="quarter" idx="4"/>
          </p:nvPr>
        </p:nvSpPr>
        <p:spPr/>
        <p:txBody>
          <a:bodyPr/>
          <a:lstStyle/>
          <a:p>
            <a:fld id="{B4E14D13-709A-402D-B669-74D511747A6C}" type="slidenum">
              <a:rPr lang="en-US" smtClean="0"/>
              <a:pPr/>
              <a:t>6</a:t>
            </a:fld>
            <a:endParaRPr lang="en-US" dirty="0"/>
          </a:p>
        </p:txBody>
      </p:sp>
      <p:sp>
        <p:nvSpPr>
          <p:cNvPr id="10" name="Title 1">
            <a:extLst>
              <a:ext uri="{FF2B5EF4-FFF2-40B4-BE49-F238E27FC236}">
                <a16:creationId xmlns:a16="http://schemas.microsoft.com/office/drawing/2014/main" id="{A80B9C78-9917-4305-BA8D-00595A56CB5C}"/>
              </a:ext>
            </a:extLst>
          </p:cNvPr>
          <p:cNvSpPr txBox="1">
            <a:spLocks/>
          </p:cNvSpPr>
          <p:nvPr/>
        </p:nvSpPr>
        <p:spPr>
          <a:xfrm>
            <a:off x="150829" y="239255"/>
            <a:ext cx="3793098" cy="1709618"/>
          </a:xfrm>
          <a:prstGeom prst="rect">
            <a:avLst/>
          </a:prstGeom>
        </p:spPr>
        <p:txBody>
          <a:bodyPr vert="horz" lIns="91440" tIns="45720" rIns="91440" bIns="45720" rtlCol="0" anchor="t">
            <a:normAutofit/>
          </a:bodyPr>
          <a:lstStyle>
            <a:lvl1pPr algn="l" defTabSz="914400" rtl="0" eaLnBrk="1" latinLnBrk="0" hangingPunct="1">
              <a:lnSpc>
                <a:spcPct val="85000"/>
              </a:lnSpc>
              <a:spcBef>
                <a:spcPct val="0"/>
              </a:spcBef>
              <a:buNone/>
              <a:defRPr sz="4400" kern="1200" spc="-50" baseline="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tab pos="10747375" algn="r"/>
              </a:tabLst>
              <a:defRPr/>
            </a:pPr>
            <a:r>
              <a:rPr lang="en-US" sz="4800" b="1" dirty="0">
                <a:solidFill>
                  <a:srgbClr val="FFFFFF"/>
                </a:solidFill>
                <a:effectLst>
                  <a:innerShdw blurRad="63500" dist="50800" dir="2700000">
                    <a:prstClr val="black">
                      <a:alpha val="50000"/>
                    </a:prstClr>
                  </a:innerShdw>
                </a:effectLst>
                <a:cs typeface="+mj-cs"/>
              </a:rPr>
              <a:t>Forgiveness and Love</a:t>
            </a:r>
            <a:endParaRPr lang="en-US" sz="4800" b="1" dirty="0">
              <a:solidFill>
                <a:schemeClr val="accent1"/>
              </a:solidFill>
              <a:effectLst>
                <a:innerShdw blurRad="63500" dist="50800" dir="2700000">
                  <a:prstClr val="black">
                    <a:alpha val="50000"/>
                  </a:prstClr>
                </a:innerShdw>
              </a:effectLst>
              <a:cs typeface="Segoe UI" panose="020B0502040204020203" pitchFamily="34" charset="0"/>
            </a:endParaRPr>
          </a:p>
        </p:txBody>
      </p:sp>
      <p:sp>
        <p:nvSpPr>
          <p:cNvPr id="11" name="TextBox 10">
            <a:extLst>
              <a:ext uri="{FF2B5EF4-FFF2-40B4-BE49-F238E27FC236}">
                <a16:creationId xmlns:a16="http://schemas.microsoft.com/office/drawing/2014/main" id="{4678D5C8-0E96-4940-91B6-35F61C3732D2}"/>
              </a:ext>
            </a:extLst>
          </p:cNvPr>
          <p:cNvSpPr txBox="1"/>
          <p:nvPr/>
        </p:nvSpPr>
        <p:spPr>
          <a:xfrm>
            <a:off x="197009" y="1827044"/>
            <a:ext cx="3516197" cy="584775"/>
          </a:xfrm>
          <a:prstGeom prst="rect">
            <a:avLst/>
          </a:prstGeom>
          <a:noFill/>
        </p:spPr>
        <p:txBody>
          <a:bodyPr wrap="square" rtlCol="0">
            <a:spAutoFit/>
          </a:bodyPr>
          <a:lstStyle/>
          <a:p>
            <a:r>
              <a:rPr lang="en-US" sz="3200" b="1" dirty="0">
                <a:solidFill>
                  <a:schemeClr val="bg1"/>
                </a:solidFill>
                <a:effectLst>
                  <a:glow rad="228600">
                    <a:schemeClr val="accent1">
                      <a:satMod val="175000"/>
                      <a:alpha val="40000"/>
                    </a:schemeClr>
                  </a:glow>
                  <a:innerShdw blurRad="63500" dist="50800" dir="2700000">
                    <a:prstClr val="black">
                      <a:alpha val="50000"/>
                    </a:prstClr>
                  </a:innerShdw>
                </a:effectLst>
                <a:cs typeface="Segoe UI" panose="020B0502040204020203" pitchFamily="34" charset="0"/>
              </a:rPr>
              <a:t>Luke 7:36-509</a:t>
            </a:r>
            <a:endParaRPr lang="en-US" sz="3200" dirty="0">
              <a:solidFill>
                <a:schemeClr val="bg1"/>
              </a:solidFill>
              <a:effectLst>
                <a:glow rad="228600">
                  <a:schemeClr val="accent1">
                    <a:satMod val="175000"/>
                    <a:alpha val="40000"/>
                  </a:schemeClr>
                </a:glow>
              </a:effectLst>
            </a:endParaRPr>
          </a:p>
        </p:txBody>
      </p:sp>
    </p:spTree>
    <p:extLst>
      <p:ext uri="{BB962C8B-B14F-4D97-AF65-F5344CB8AC3E}">
        <p14:creationId xmlns:p14="http://schemas.microsoft.com/office/powerpoint/2010/main" val="1968536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F5D94D2-C62E-4AA4-AEC2-CBFAF56E589A}"/>
              </a:ext>
            </a:extLst>
          </p:cNvPr>
          <p:cNvSpPr>
            <a:spLocks noGrp="1"/>
          </p:cNvSpPr>
          <p:nvPr>
            <p:ph idx="1"/>
          </p:nvPr>
        </p:nvSpPr>
        <p:spPr>
          <a:xfrm>
            <a:off x="4613650" y="397164"/>
            <a:ext cx="6990746" cy="6188363"/>
          </a:xfrm>
        </p:spPr>
        <p:txBody>
          <a:bodyPr vert="horz" lIns="0" tIns="45720" rIns="0" bIns="45720" rtlCol="0">
            <a:noAutofit/>
          </a:bodyPr>
          <a:lstStyle/>
          <a:p>
            <a:pPr marL="0" indent="0">
              <a:lnSpc>
                <a:spcPct val="125000"/>
              </a:lnSpc>
              <a:buNone/>
              <a:tabLst>
                <a:tab pos="461963" algn="l"/>
              </a:tabLst>
            </a:pPr>
            <a:r>
              <a:rPr lang="en-US" sz="2400" b="1" baseline="30000" dirty="0"/>
              <a:t>	36 </a:t>
            </a:r>
            <a:r>
              <a:rPr lang="en-US" sz="2400" dirty="0"/>
              <a:t>Then </a:t>
            </a:r>
            <a:r>
              <a:rPr lang="en-US" sz="2400" b="1" dirty="0">
                <a:effectLst>
                  <a:glow rad="228600">
                    <a:schemeClr val="accent1">
                      <a:satMod val="175000"/>
                      <a:alpha val="40000"/>
                    </a:schemeClr>
                  </a:glow>
                </a:effectLst>
              </a:rPr>
              <a:t>one of the Pharisees invited him to eat with him</a:t>
            </a:r>
            <a:r>
              <a:rPr lang="en-US" sz="2400" dirty="0"/>
              <a:t>. He entered the Pharisee's house and reclined at the table. </a:t>
            </a:r>
            <a:r>
              <a:rPr lang="en-US" sz="2400" b="1" baseline="30000" dirty="0"/>
              <a:t>37 </a:t>
            </a:r>
            <a:r>
              <a:rPr lang="en-US" sz="2400" dirty="0"/>
              <a:t>And a woman in the town who was a sinner found out that Jesus was reclining at the table in the Pharisee's house. She brought an alabaster jar of perfume </a:t>
            </a:r>
            <a:r>
              <a:rPr lang="en-US" sz="2400" b="1" baseline="30000" dirty="0"/>
              <a:t>38 </a:t>
            </a:r>
            <a:r>
              <a:rPr lang="en-US" sz="2400" dirty="0"/>
              <a:t>and stood behind him at his feet, weeping, and began to wash his feet with her tears. She wiped his feet with her hair, kissing them and anointing them with the perfume. 	</a:t>
            </a:r>
            <a:r>
              <a:rPr lang="en-US" sz="2400" b="1" baseline="30000" dirty="0"/>
              <a:t>39</a:t>
            </a:r>
            <a:r>
              <a:rPr lang="en-US" sz="2400" dirty="0"/>
              <a:t> When the Pharisee who had invited him saw this, he said to himself, "This man, if he were a prophet, would know who and what kind of woman this is who is touching him—she's a sinner!“ </a:t>
            </a:r>
          </a:p>
        </p:txBody>
      </p:sp>
      <p:sp>
        <p:nvSpPr>
          <p:cNvPr id="2" name="Slide Number Placeholder 1">
            <a:extLst>
              <a:ext uri="{FF2B5EF4-FFF2-40B4-BE49-F238E27FC236}">
                <a16:creationId xmlns:a16="http://schemas.microsoft.com/office/drawing/2014/main" id="{94876FC0-80F8-4092-809E-012BB41040A9}"/>
              </a:ext>
            </a:extLst>
          </p:cNvPr>
          <p:cNvSpPr>
            <a:spLocks noGrp="1"/>
          </p:cNvSpPr>
          <p:nvPr>
            <p:ph type="sldNum" sz="quarter" idx="4"/>
          </p:nvPr>
        </p:nvSpPr>
        <p:spPr/>
        <p:txBody>
          <a:bodyPr/>
          <a:lstStyle/>
          <a:p>
            <a:fld id="{B4E14D13-709A-402D-B669-74D511747A6C}" type="slidenum">
              <a:rPr lang="en-US" smtClean="0"/>
              <a:pPr/>
              <a:t>7</a:t>
            </a:fld>
            <a:endParaRPr lang="en-US" dirty="0"/>
          </a:p>
        </p:txBody>
      </p:sp>
      <p:sp>
        <p:nvSpPr>
          <p:cNvPr id="8" name="Title 1">
            <a:extLst>
              <a:ext uri="{FF2B5EF4-FFF2-40B4-BE49-F238E27FC236}">
                <a16:creationId xmlns:a16="http://schemas.microsoft.com/office/drawing/2014/main" id="{B4D4F5F2-780D-4223-8F15-706EB1258DD2}"/>
              </a:ext>
            </a:extLst>
          </p:cNvPr>
          <p:cNvSpPr txBox="1">
            <a:spLocks/>
          </p:cNvSpPr>
          <p:nvPr/>
        </p:nvSpPr>
        <p:spPr>
          <a:xfrm>
            <a:off x="150829" y="239255"/>
            <a:ext cx="3629320" cy="2576080"/>
          </a:xfrm>
          <a:prstGeom prst="rect">
            <a:avLst/>
          </a:prstGeom>
        </p:spPr>
        <p:txBody>
          <a:bodyPr vert="horz" lIns="91440" tIns="45720" rIns="91440" bIns="45720" rtlCol="0" anchor="t">
            <a:normAutofit/>
          </a:bodyPr>
          <a:lstStyle>
            <a:lvl1pPr algn="l" defTabSz="914400" rtl="0" eaLnBrk="1" latinLnBrk="0" hangingPunct="1">
              <a:lnSpc>
                <a:spcPct val="85000"/>
              </a:lnSpc>
              <a:spcBef>
                <a:spcPct val="0"/>
              </a:spcBef>
              <a:buNone/>
              <a:defRPr sz="4400" kern="1200" spc="-50" baseline="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tab pos="10747375" algn="r"/>
              </a:tabLst>
              <a:defRPr/>
            </a:pPr>
            <a:r>
              <a:rPr lang="en-US" sz="5400" b="1" dirty="0">
                <a:solidFill>
                  <a:srgbClr val="FFFFFF"/>
                </a:solidFill>
                <a:effectLst>
                  <a:innerShdw blurRad="63500" dist="50800" dir="2700000">
                    <a:prstClr val="black">
                      <a:alpha val="50000"/>
                    </a:prstClr>
                  </a:innerShdw>
                </a:effectLst>
                <a:cs typeface="+mj-cs"/>
              </a:rPr>
              <a:t>Anointing</a:t>
            </a:r>
          </a:p>
          <a:p>
            <a:pPr marL="0" marR="0" lvl="0" indent="0" algn="l" defTabSz="914400" rtl="0" eaLnBrk="1" fontAlgn="auto" latinLnBrk="0" hangingPunct="1">
              <a:lnSpc>
                <a:spcPct val="100000"/>
              </a:lnSpc>
              <a:spcBef>
                <a:spcPct val="0"/>
              </a:spcBef>
              <a:spcAft>
                <a:spcPts val="0"/>
              </a:spcAft>
              <a:buClrTx/>
              <a:buSzTx/>
              <a:buFontTx/>
              <a:buNone/>
              <a:tabLst>
                <a:tab pos="10747375" algn="r"/>
              </a:tabLst>
              <a:defRPr/>
            </a:pPr>
            <a:r>
              <a:rPr lang="en-US" sz="5400" b="1" dirty="0">
                <a:solidFill>
                  <a:srgbClr val="FFFFFF"/>
                </a:solidFill>
                <a:effectLst>
                  <a:innerShdw blurRad="63500" dist="50800" dir="2700000">
                    <a:prstClr val="black">
                      <a:alpha val="50000"/>
                    </a:prstClr>
                  </a:innerShdw>
                </a:effectLst>
                <a:cs typeface="+mj-cs"/>
              </a:rPr>
              <a:t>Jesus’ Feet</a:t>
            </a:r>
            <a:endParaRPr lang="en-US" sz="5400" b="1" dirty="0">
              <a:solidFill>
                <a:schemeClr val="accent1"/>
              </a:solidFill>
              <a:effectLst>
                <a:innerShdw blurRad="63500" dist="50800" dir="2700000">
                  <a:prstClr val="black">
                    <a:alpha val="50000"/>
                  </a:prstClr>
                </a:innerShdw>
              </a:effectLst>
              <a:cs typeface="Segoe UI" panose="020B0502040204020203" pitchFamily="34" charset="0"/>
            </a:endParaRPr>
          </a:p>
        </p:txBody>
      </p:sp>
      <p:sp>
        <p:nvSpPr>
          <p:cNvPr id="9" name="TextBox 8">
            <a:extLst>
              <a:ext uri="{FF2B5EF4-FFF2-40B4-BE49-F238E27FC236}">
                <a16:creationId xmlns:a16="http://schemas.microsoft.com/office/drawing/2014/main" id="{6DB385B3-772C-4377-A43A-0E73F5EB415C}"/>
              </a:ext>
            </a:extLst>
          </p:cNvPr>
          <p:cNvSpPr txBox="1"/>
          <p:nvPr/>
        </p:nvSpPr>
        <p:spPr>
          <a:xfrm>
            <a:off x="207389" y="2815335"/>
            <a:ext cx="3516197" cy="584775"/>
          </a:xfrm>
          <a:prstGeom prst="rect">
            <a:avLst/>
          </a:prstGeom>
          <a:noFill/>
        </p:spPr>
        <p:txBody>
          <a:bodyPr wrap="square" rtlCol="0">
            <a:spAutoFit/>
          </a:bodyPr>
          <a:lstStyle/>
          <a:p>
            <a:r>
              <a:rPr lang="en-US" sz="3200" b="1" dirty="0">
                <a:solidFill>
                  <a:schemeClr val="bg1"/>
                </a:solidFill>
                <a:effectLst>
                  <a:glow rad="228600">
                    <a:schemeClr val="accent1">
                      <a:satMod val="175000"/>
                      <a:alpha val="40000"/>
                    </a:schemeClr>
                  </a:glow>
                  <a:innerShdw blurRad="63500" dist="50800" dir="2700000">
                    <a:prstClr val="black">
                      <a:alpha val="50000"/>
                    </a:prstClr>
                  </a:innerShdw>
                </a:effectLst>
                <a:cs typeface="Segoe UI" panose="020B0502040204020203" pitchFamily="34" charset="0"/>
              </a:rPr>
              <a:t>Luke 7:36-39</a:t>
            </a:r>
            <a:endParaRPr lang="en-US" sz="3200" dirty="0">
              <a:solidFill>
                <a:schemeClr val="bg1"/>
              </a:solidFill>
              <a:effectLst>
                <a:glow rad="228600">
                  <a:schemeClr val="accent1">
                    <a:satMod val="175000"/>
                    <a:alpha val="40000"/>
                  </a:schemeClr>
                </a:glow>
              </a:effectLst>
            </a:endParaRPr>
          </a:p>
        </p:txBody>
      </p:sp>
      <p:sp>
        <p:nvSpPr>
          <p:cNvPr id="7" name="Rectangle: Rounded Corners 6">
            <a:extLst>
              <a:ext uri="{FF2B5EF4-FFF2-40B4-BE49-F238E27FC236}">
                <a16:creationId xmlns:a16="http://schemas.microsoft.com/office/drawing/2014/main" id="{F8DFF7DC-E08E-47F1-AD78-DC58F7B2559C}"/>
              </a:ext>
            </a:extLst>
          </p:cNvPr>
          <p:cNvSpPr/>
          <p:nvPr/>
        </p:nvSpPr>
        <p:spPr>
          <a:xfrm>
            <a:off x="403346" y="3834741"/>
            <a:ext cx="3124281" cy="1123712"/>
          </a:xfrm>
          <a:prstGeom prst="roundRect">
            <a:avLst/>
          </a:prstGeom>
          <a:ln>
            <a:solidFill>
              <a:schemeClr val="tx2"/>
            </a:solid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What type of welcome did Jesus get from </a:t>
            </a:r>
            <a:br>
              <a:rPr lang="en-US" sz="2000" b="1" dirty="0">
                <a:solidFill>
                  <a:srgbClr val="000000"/>
                </a:solidFill>
                <a:latin typeface="Segoe UI" panose="020B0502040204020203" pitchFamily="34" charset="0"/>
                <a:cs typeface="Segoe UI" panose="020B0502040204020203" pitchFamily="34" charset="0"/>
              </a:rPr>
            </a:br>
            <a:r>
              <a:rPr kumimoji="0" lang="en-US" sz="20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the Pharisee?</a:t>
            </a:r>
          </a:p>
        </p:txBody>
      </p:sp>
      <p:sp>
        <p:nvSpPr>
          <p:cNvPr id="10" name="Rectangle: Rounded Corners 9">
            <a:extLst>
              <a:ext uri="{FF2B5EF4-FFF2-40B4-BE49-F238E27FC236}">
                <a16:creationId xmlns:a16="http://schemas.microsoft.com/office/drawing/2014/main" id="{F9D49BAA-21A3-4F46-B048-72604DFAEADC}"/>
              </a:ext>
            </a:extLst>
          </p:cNvPr>
          <p:cNvSpPr/>
          <p:nvPr/>
        </p:nvSpPr>
        <p:spPr>
          <a:xfrm>
            <a:off x="403346" y="5157986"/>
            <a:ext cx="3124281" cy="783193"/>
          </a:xfrm>
          <a:prstGeom prst="roundRect">
            <a:avLst/>
          </a:prstGeom>
          <a:ln>
            <a:solidFill>
              <a:schemeClr val="tx2"/>
            </a:solid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What does that tell you about his motive?</a:t>
            </a:r>
          </a:p>
        </p:txBody>
      </p:sp>
    </p:spTree>
    <p:extLst>
      <p:ext uri="{BB962C8B-B14F-4D97-AF65-F5344CB8AC3E}">
        <p14:creationId xmlns:p14="http://schemas.microsoft.com/office/powerpoint/2010/main" val="2533863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F5D94D2-C62E-4AA4-AEC2-CBFAF56E589A}"/>
              </a:ext>
            </a:extLst>
          </p:cNvPr>
          <p:cNvSpPr>
            <a:spLocks noGrp="1"/>
          </p:cNvSpPr>
          <p:nvPr>
            <p:ph idx="1"/>
          </p:nvPr>
        </p:nvSpPr>
        <p:spPr>
          <a:xfrm>
            <a:off x="4613650" y="397164"/>
            <a:ext cx="6990746" cy="6188363"/>
          </a:xfrm>
        </p:spPr>
        <p:txBody>
          <a:bodyPr vert="horz" lIns="0" tIns="45720" rIns="0" bIns="45720" rtlCol="0">
            <a:noAutofit/>
          </a:bodyPr>
          <a:lstStyle/>
          <a:p>
            <a:pPr marL="0" indent="0">
              <a:lnSpc>
                <a:spcPct val="125000"/>
              </a:lnSpc>
              <a:buNone/>
              <a:tabLst>
                <a:tab pos="461963" algn="l"/>
              </a:tabLst>
            </a:pPr>
            <a:r>
              <a:rPr lang="en-US" sz="2400" b="1" baseline="30000" dirty="0"/>
              <a:t>	36 </a:t>
            </a:r>
            <a:r>
              <a:rPr lang="en-US" sz="2400" dirty="0"/>
              <a:t>Then one of the Pharisees invited him to eat with him. He entered the Pharisee's house and reclined at the table. </a:t>
            </a:r>
            <a:r>
              <a:rPr lang="en-US" sz="2400" b="1" baseline="30000" dirty="0"/>
              <a:t>37 </a:t>
            </a:r>
            <a:r>
              <a:rPr lang="en-US" sz="2400" dirty="0"/>
              <a:t>And </a:t>
            </a:r>
            <a:r>
              <a:rPr lang="en-US" sz="2400" b="1" dirty="0">
                <a:effectLst>
                  <a:glow rad="228600">
                    <a:schemeClr val="accent1">
                      <a:satMod val="175000"/>
                      <a:alpha val="40000"/>
                    </a:schemeClr>
                  </a:glow>
                </a:effectLst>
              </a:rPr>
              <a:t>a woman in the town who was a sinner</a:t>
            </a:r>
            <a:r>
              <a:rPr lang="en-US" sz="2400" dirty="0"/>
              <a:t> found out that Jesus was reclining at the table in the Pharisee's house. She brought an alabaster jar of perfume </a:t>
            </a:r>
            <a:r>
              <a:rPr lang="en-US" sz="2400" b="1" baseline="30000" dirty="0"/>
              <a:t>38 </a:t>
            </a:r>
            <a:r>
              <a:rPr lang="en-US" sz="2400" dirty="0"/>
              <a:t>and stood behind him at his feet, weeping, and began to wash his feet with her tears. She wiped his feet with her hair, kissing them and anointing them with the perfume. </a:t>
            </a:r>
            <a:r>
              <a:rPr lang="en-US" sz="2400" b="1" baseline="30000" dirty="0"/>
              <a:t>39</a:t>
            </a:r>
            <a:r>
              <a:rPr lang="en-US" sz="2400" dirty="0"/>
              <a:t> When the Pharisee who had invited him saw this, he said to himself, "This man, if he were a prophet, would know who and what kind of woman this is who is touching him—she's a sinner!“ </a:t>
            </a:r>
          </a:p>
        </p:txBody>
      </p:sp>
      <p:sp>
        <p:nvSpPr>
          <p:cNvPr id="2" name="Slide Number Placeholder 1">
            <a:extLst>
              <a:ext uri="{FF2B5EF4-FFF2-40B4-BE49-F238E27FC236}">
                <a16:creationId xmlns:a16="http://schemas.microsoft.com/office/drawing/2014/main" id="{94876FC0-80F8-4092-809E-012BB41040A9}"/>
              </a:ext>
            </a:extLst>
          </p:cNvPr>
          <p:cNvSpPr>
            <a:spLocks noGrp="1"/>
          </p:cNvSpPr>
          <p:nvPr>
            <p:ph type="sldNum" sz="quarter" idx="4"/>
          </p:nvPr>
        </p:nvSpPr>
        <p:spPr/>
        <p:txBody>
          <a:bodyPr/>
          <a:lstStyle/>
          <a:p>
            <a:fld id="{B4E14D13-709A-402D-B669-74D511747A6C}" type="slidenum">
              <a:rPr lang="en-US" smtClean="0"/>
              <a:pPr/>
              <a:t>8</a:t>
            </a:fld>
            <a:endParaRPr lang="en-US" dirty="0"/>
          </a:p>
        </p:txBody>
      </p:sp>
      <p:sp>
        <p:nvSpPr>
          <p:cNvPr id="8" name="Title 1">
            <a:extLst>
              <a:ext uri="{FF2B5EF4-FFF2-40B4-BE49-F238E27FC236}">
                <a16:creationId xmlns:a16="http://schemas.microsoft.com/office/drawing/2014/main" id="{B4D4F5F2-780D-4223-8F15-706EB1258DD2}"/>
              </a:ext>
            </a:extLst>
          </p:cNvPr>
          <p:cNvSpPr txBox="1">
            <a:spLocks/>
          </p:cNvSpPr>
          <p:nvPr/>
        </p:nvSpPr>
        <p:spPr>
          <a:xfrm>
            <a:off x="150829" y="239255"/>
            <a:ext cx="3629320" cy="2576080"/>
          </a:xfrm>
          <a:prstGeom prst="rect">
            <a:avLst/>
          </a:prstGeom>
        </p:spPr>
        <p:txBody>
          <a:bodyPr vert="horz" lIns="91440" tIns="45720" rIns="91440" bIns="45720" rtlCol="0" anchor="t">
            <a:normAutofit/>
          </a:bodyPr>
          <a:lstStyle>
            <a:lvl1pPr algn="l" defTabSz="914400" rtl="0" eaLnBrk="1" latinLnBrk="0" hangingPunct="1">
              <a:lnSpc>
                <a:spcPct val="85000"/>
              </a:lnSpc>
              <a:spcBef>
                <a:spcPct val="0"/>
              </a:spcBef>
              <a:buNone/>
              <a:defRPr sz="4400" kern="1200" spc="-50" baseline="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tab pos="10747375" algn="r"/>
              </a:tabLst>
              <a:defRPr/>
            </a:pPr>
            <a:r>
              <a:rPr lang="en-US" sz="5400" b="1" dirty="0">
                <a:solidFill>
                  <a:srgbClr val="FFFFFF"/>
                </a:solidFill>
                <a:effectLst>
                  <a:innerShdw blurRad="63500" dist="50800" dir="2700000">
                    <a:prstClr val="black">
                      <a:alpha val="50000"/>
                    </a:prstClr>
                  </a:innerShdw>
                </a:effectLst>
                <a:cs typeface="+mj-cs"/>
              </a:rPr>
              <a:t>Anointing</a:t>
            </a:r>
          </a:p>
          <a:p>
            <a:pPr marL="0" marR="0" lvl="0" indent="0" algn="l" defTabSz="914400" rtl="0" eaLnBrk="1" fontAlgn="auto" latinLnBrk="0" hangingPunct="1">
              <a:lnSpc>
                <a:spcPct val="100000"/>
              </a:lnSpc>
              <a:spcBef>
                <a:spcPct val="0"/>
              </a:spcBef>
              <a:spcAft>
                <a:spcPts val="0"/>
              </a:spcAft>
              <a:buClrTx/>
              <a:buSzTx/>
              <a:buFontTx/>
              <a:buNone/>
              <a:tabLst>
                <a:tab pos="10747375" algn="r"/>
              </a:tabLst>
              <a:defRPr/>
            </a:pPr>
            <a:r>
              <a:rPr lang="en-US" sz="5400" b="1" dirty="0">
                <a:solidFill>
                  <a:srgbClr val="FFFFFF"/>
                </a:solidFill>
                <a:effectLst>
                  <a:innerShdw blurRad="63500" dist="50800" dir="2700000">
                    <a:prstClr val="black">
                      <a:alpha val="50000"/>
                    </a:prstClr>
                  </a:innerShdw>
                </a:effectLst>
                <a:cs typeface="+mj-cs"/>
              </a:rPr>
              <a:t>Jesus’ Feet</a:t>
            </a:r>
            <a:endParaRPr lang="en-US" sz="5400" b="1" dirty="0">
              <a:solidFill>
                <a:schemeClr val="accent1"/>
              </a:solidFill>
              <a:effectLst>
                <a:innerShdw blurRad="63500" dist="50800" dir="2700000">
                  <a:prstClr val="black">
                    <a:alpha val="50000"/>
                  </a:prstClr>
                </a:innerShdw>
              </a:effectLst>
              <a:cs typeface="Segoe UI" panose="020B0502040204020203" pitchFamily="34" charset="0"/>
            </a:endParaRPr>
          </a:p>
        </p:txBody>
      </p:sp>
      <p:sp>
        <p:nvSpPr>
          <p:cNvPr id="9" name="TextBox 8">
            <a:extLst>
              <a:ext uri="{FF2B5EF4-FFF2-40B4-BE49-F238E27FC236}">
                <a16:creationId xmlns:a16="http://schemas.microsoft.com/office/drawing/2014/main" id="{6DB385B3-772C-4377-A43A-0E73F5EB415C}"/>
              </a:ext>
            </a:extLst>
          </p:cNvPr>
          <p:cNvSpPr txBox="1"/>
          <p:nvPr/>
        </p:nvSpPr>
        <p:spPr>
          <a:xfrm>
            <a:off x="207389" y="2815335"/>
            <a:ext cx="3516197" cy="584775"/>
          </a:xfrm>
          <a:prstGeom prst="rect">
            <a:avLst/>
          </a:prstGeom>
          <a:noFill/>
        </p:spPr>
        <p:txBody>
          <a:bodyPr wrap="square" rtlCol="0">
            <a:spAutoFit/>
          </a:bodyPr>
          <a:lstStyle/>
          <a:p>
            <a:r>
              <a:rPr lang="en-US" sz="3200" b="1" dirty="0">
                <a:solidFill>
                  <a:schemeClr val="bg1"/>
                </a:solidFill>
                <a:effectLst>
                  <a:glow rad="228600">
                    <a:schemeClr val="accent1">
                      <a:satMod val="175000"/>
                      <a:alpha val="40000"/>
                    </a:schemeClr>
                  </a:glow>
                  <a:innerShdw blurRad="63500" dist="50800" dir="2700000">
                    <a:prstClr val="black">
                      <a:alpha val="50000"/>
                    </a:prstClr>
                  </a:innerShdw>
                </a:effectLst>
                <a:cs typeface="Segoe UI" panose="020B0502040204020203" pitchFamily="34" charset="0"/>
              </a:rPr>
              <a:t>Luke 7:36-39</a:t>
            </a:r>
            <a:endParaRPr lang="en-US" sz="3200" dirty="0">
              <a:solidFill>
                <a:schemeClr val="bg1"/>
              </a:solidFill>
              <a:effectLst>
                <a:glow rad="228600">
                  <a:schemeClr val="accent1">
                    <a:satMod val="175000"/>
                    <a:alpha val="40000"/>
                  </a:schemeClr>
                </a:glow>
              </a:effectLst>
            </a:endParaRPr>
          </a:p>
        </p:txBody>
      </p:sp>
      <p:sp>
        <p:nvSpPr>
          <p:cNvPr id="7" name="Rectangle: Rounded Corners 6">
            <a:extLst>
              <a:ext uri="{FF2B5EF4-FFF2-40B4-BE49-F238E27FC236}">
                <a16:creationId xmlns:a16="http://schemas.microsoft.com/office/drawing/2014/main" id="{F8DFF7DC-E08E-47F1-AD78-DC58F7B2559C}"/>
              </a:ext>
            </a:extLst>
          </p:cNvPr>
          <p:cNvSpPr/>
          <p:nvPr/>
        </p:nvSpPr>
        <p:spPr>
          <a:xfrm>
            <a:off x="403348" y="3791619"/>
            <a:ext cx="3124281" cy="1123712"/>
          </a:xfrm>
          <a:prstGeom prst="roundRect">
            <a:avLst/>
          </a:prstGeom>
          <a:ln>
            <a:solidFill>
              <a:schemeClr val="tx2"/>
            </a:solid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How would you describe the woman and her actions?</a:t>
            </a:r>
          </a:p>
        </p:txBody>
      </p:sp>
      <p:sp>
        <p:nvSpPr>
          <p:cNvPr id="10" name="Rectangle: Rounded Corners 9">
            <a:extLst>
              <a:ext uri="{FF2B5EF4-FFF2-40B4-BE49-F238E27FC236}">
                <a16:creationId xmlns:a16="http://schemas.microsoft.com/office/drawing/2014/main" id="{B812861B-C5EA-4C06-9FA9-8D3728DBDF38}"/>
              </a:ext>
            </a:extLst>
          </p:cNvPr>
          <p:cNvSpPr/>
          <p:nvPr/>
        </p:nvSpPr>
        <p:spPr>
          <a:xfrm>
            <a:off x="403348" y="5095854"/>
            <a:ext cx="3124281" cy="783193"/>
          </a:xfrm>
          <a:prstGeom prst="roundRect">
            <a:avLst/>
          </a:prstGeom>
          <a:ln>
            <a:solidFill>
              <a:schemeClr val="tx2"/>
            </a:solid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How significant were her tears?</a:t>
            </a:r>
          </a:p>
        </p:txBody>
      </p:sp>
      <p:cxnSp>
        <p:nvCxnSpPr>
          <p:cNvPr id="11" name="Straight Connector 10">
            <a:extLst>
              <a:ext uri="{FF2B5EF4-FFF2-40B4-BE49-F238E27FC236}">
                <a16:creationId xmlns:a16="http://schemas.microsoft.com/office/drawing/2014/main" id="{6C4DE52D-E3F6-4609-A53D-BCE524FA8891}"/>
              </a:ext>
            </a:extLst>
          </p:cNvPr>
          <p:cNvCxnSpPr>
            <a:cxnSpLocks/>
          </p:cNvCxnSpPr>
          <p:nvPr/>
        </p:nvCxnSpPr>
        <p:spPr>
          <a:xfrm>
            <a:off x="7650624" y="3647767"/>
            <a:ext cx="1237737"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9F7051E4-22F3-48B2-A688-C83386C87F55}"/>
              </a:ext>
            </a:extLst>
          </p:cNvPr>
          <p:cNvCxnSpPr>
            <a:cxnSpLocks/>
          </p:cNvCxnSpPr>
          <p:nvPr/>
        </p:nvCxnSpPr>
        <p:spPr>
          <a:xfrm>
            <a:off x="8230164" y="4104967"/>
            <a:ext cx="805682"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F1E4226-CB06-4C34-BB04-E37929F95156}"/>
              </a:ext>
            </a:extLst>
          </p:cNvPr>
          <p:cNvCxnSpPr>
            <a:cxnSpLocks/>
          </p:cNvCxnSpPr>
          <p:nvPr/>
        </p:nvCxnSpPr>
        <p:spPr>
          <a:xfrm>
            <a:off x="7650623" y="4567082"/>
            <a:ext cx="1237737"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1FAB171-7F0C-42C9-A570-C0C1FD70A51A}"/>
              </a:ext>
            </a:extLst>
          </p:cNvPr>
          <p:cNvCxnSpPr>
            <a:cxnSpLocks/>
          </p:cNvCxnSpPr>
          <p:nvPr/>
        </p:nvCxnSpPr>
        <p:spPr>
          <a:xfrm>
            <a:off x="5256469" y="4562165"/>
            <a:ext cx="908357" cy="0"/>
          </a:xfrm>
          <a:prstGeom prst="line">
            <a:avLst/>
          </a:prstGeom>
          <a:ln w="571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2112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F5D94D2-C62E-4AA4-AEC2-CBFAF56E589A}"/>
              </a:ext>
            </a:extLst>
          </p:cNvPr>
          <p:cNvSpPr>
            <a:spLocks noGrp="1"/>
          </p:cNvSpPr>
          <p:nvPr>
            <p:ph idx="1"/>
          </p:nvPr>
        </p:nvSpPr>
        <p:spPr>
          <a:xfrm>
            <a:off x="4613650" y="397164"/>
            <a:ext cx="6990746" cy="6188363"/>
          </a:xfrm>
        </p:spPr>
        <p:txBody>
          <a:bodyPr vert="horz" lIns="0" tIns="45720" rIns="0" bIns="45720" rtlCol="0">
            <a:noAutofit/>
          </a:bodyPr>
          <a:lstStyle/>
          <a:p>
            <a:pPr marL="0" indent="0">
              <a:lnSpc>
                <a:spcPct val="125000"/>
              </a:lnSpc>
              <a:buNone/>
              <a:tabLst>
                <a:tab pos="461963" algn="l"/>
              </a:tabLst>
            </a:pPr>
            <a:r>
              <a:rPr lang="en-US" sz="2400" b="1" baseline="30000" dirty="0"/>
              <a:t>	36 </a:t>
            </a:r>
            <a:r>
              <a:rPr lang="en-US" sz="2400" dirty="0"/>
              <a:t>Then one of the Pharisees invited him to eat with him. He entered the Pharisee's house and reclined at the table. </a:t>
            </a:r>
            <a:r>
              <a:rPr lang="en-US" sz="2400" b="1" baseline="30000" dirty="0"/>
              <a:t>37 </a:t>
            </a:r>
            <a:r>
              <a:rPr lang="en-US" sz="2400" dirty="0"/>
              <a:t>And a woman in the town who was a sinner found out that Jesus was reclining at the table in the Pharisee's house. She brought an alabaster jar of perfume </a:t>
            </a:r>
            <a:r>
              <a:rPr lang="en-US" sz="2400" b="1" baseline="30000" dirty="0"/>
              <a:t>38 </a:t>
            </a:r>
            <a:r>
              <a:rPr lang="en-US" sz="2400" dirty="0"/>
              <a:t>and stood behind him at his feet, weeping, and began </a:t>
            </a:r>
            <a:r>
              <a:rPr lang="en-US" sz="2400" b="1" dirty="0">
                <a:effectLst>
                  <a:glow rad="228600">
                    <a:schemeClr val="accent1">
                      <a:satMod val="175000"/>
                      <a:alpha val="40000"/>
                    </a:schemeClr>
                  </a:glow>
                </a:effectLst>
              </a:rPr>
              <a:t>to wash</a:t>
            </a:r>
            <a:r>
              <a:rPr lang="en-US" sz="2400" dirty="0"/>
              <a:t> his feet with her tears. She wiped his feet with her hair, kissing them and anointing them with the perfume. </a:t>
            </a:r>
            <a:r>
              <a:rPr lang="en-US" sz="2400" b="1" baseline="30000" dirty="0"/>
              <a:t>39</a:t>
            </a:r>
            <a:r>
              <a:rPr lang="en-US" sz="2400" dirty="0"/>
              <a:t> When the Pharisee who had invited him saw this, he said to himself, "This man, if he were a prophet, would know who and what kind of woman this is who is touching him—she's a sinner!“ </a:t>
            </a:r>
          </a:p>
        </p:txBody>
      </p:sp>
      <p:sp>
        <p:nvSpPr>
          <p:cNvPr id="2" name="Slide Number Placeholder 1">
            <a:extLst>
              <a:ext uri="{FF2B5EF4-FFF2-40B4-BE49-F238E27FC236}">
                <a16:creationId xmlns:a16="http://schemas.microsoft.com/office/drawing/2014/main" id="{94876FC0-80F8-4092-809E-012BB41040A9}"/>
              </a:ext>
            </a:extLst>
          </p:cNvPr>
          <p:cNvSpPr>
            <a:spLocks noGrp="1"/>
          </p:cNvSpPr>
          <p:nvPr>
            <p:ph type="sldNum" sz="quarter" idx="4"/>
          </p:nvPr>
        </p:nvSpPr>
        <p:spPr/>
        <p:txBody>
          <a:bodyPr/>
          <a:lstStyle/>
          <a:p>
            <a:fld id="{B4E14D13-709A-402D-B669-74D511747A6C}" type="slidenum">
              <a:rPr lang="en-US" smtClean="0"/>
              <a:pPr/>
              <a:t>9</a:t>
            </a:fld>
            <a:endParaRPr lang="en-US" dirty="0"/>
          </a:p>
        </p:txBody>
      </p:sp>
      <p:sp>
        <p:nvSpPr>
          <p:cNvPr id="8" name="Title 1">
            <a:extLst>
              <a:ext uri="{FF2B5EF4-FFF2-40B4-BE49-F238E27FC236}">
                <a16:creationId xmlns:a16="http://schemas.microsoft.com/office/drawing/2014/main" id="{B4D4F5F2-780D-4223-8F15-706EB1258DD2}"/>
              </a:ext>
            </a:extLst>
          </p:cNvPr>
          <p:cNvSpPr txBox="1">
            <a:spLocks/>
          </p:cNvSpPr>
          <p:nvPr/>
        </p:nvSpPr>
        <p:spPr>
          <a:xfrm>
            <a:off x="150829" y="239255"/>
            <a:ext cx="3629320" cy="2576080"/>
          </a:xfrm>
          <a:prstGeom prst="rect">
            <a:avLst/>
          </a:prstGeom>
        </p:spPr>
        <p:txBody>
          <a:bodyPr vert="horz" lIns="91440" tIns="45720" rIns="91440" bIns="45720" rtlCol="0" anchor="t">
            <a:normAutofit/>
          </a:bodyPr>
          <a:lstStyle>
            <a:lvl1pPr algn="l" defTabSz="914400" rtl="0" eaLnBrk="1" latinLnBrk="0" hangingPunct="1">
              <a:lnSpc>
                <a:spcPct val="85000"/>
              </a:lnSpc>
              <a:spcBef>
                <a:spcPct val="0"/>
              </a:spcBef>
              <a:buNone/>
              <a:defRPr sz="4400" kern="1200" spc="-50" baseline="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tab pos="10747375" algn="r"/>
              </a:tabLst>
              <a:defRPr/>
            </a:pPr>
            <a:r>
              <a:rPr lang="en-US" sz="5400" b="1" dirty="0">
                <a:solidFill>
                  <a:srgbClr val="FFFFFF"/>
                </a:solidFill>
                <a:effectLst>
                  <a:innerShdw blurRad="63500" dist="50800" dir="2700000">
                    <a:prstClr val="black">
                      <a:alpha val="50000"/>
                    </a:prstClr>
                  </a:innerShdw>
                </a:effectLst>
                <a:cs typeface="+mj-cs"/>
              </a:rPr>
              <a:t>Anointing</a:t>
            </a:r>
          </a:p>
          <a:p>
            <a:pPr marL="0" marR="0" lvl="0" indent="0" algn="l" defTabSz="914400" rtl="0" eaLnBrk="1" fontAlgn="auto" latinLnBrk="0" hangingPunct="1">
              <a:lnSpc>
                <a:spcPct val="100000"/>
              </a:lnSpc>
              <a:spcBef>
                <a:spcPct val="0"/>
              </a:spcBef>
              <a:spcAft>
                <a:spcPts val="0"/>
              </a:spcAft>
              <a:buClrTx/>
              <a:buSzTx/>
              <a:buFontTx/>
              <a:buNone/>
              <a:tabLst>
                <a:tab pos="10747375" algn="r"/>
              </a:tabLst>
              <a:defRPr/>
            </a:pPr>
            <a:r>
              <a:rPr lang="en-US" sz="5400" b="1" dirty="0">
                <a:solidFill>
                  <a:srgbClr val="FFFFFF"/>
                </a:solidFill>
                <a:effectLst>
                  <a:innerShdw blurRad="63500" dist="50800" dir="2700000">
                    <a:prstClr val="black">
                      <a:alpha val="50000"/>
                    </a:prstClr>
                  </a:innerShdw>
                </a:effectLst>
                <a:cs typeface="+mj-cs"/>
              </a:rPr>
              <a:t>Jesus’ Feet</a:t>
            </a:r>
            <a:endParaRPr lang="en-US" sz="5400" b="1" dirty="0">
              <a:solidFill>
                <a:schemeClr val="accent1"/>
              </a:solidFill>
              <a:effectLst>
                <a:innerShdw blurRad="63500" dist="50800" dir="2700000">
                  <a:prstClr val="black">
                    <a:alpha val="50000"/>
                  </a:prstClr>
                </a:innerShdw>
              </a:effectLst>
              <a:cs typeface="Segoe UI" panose="020B0502040204020203" pitchFamily="34" charset="0"/>
            </a:endParaRPr>
          </a:p>
        </p:txBody>
      </p:sp>
      <p:sp>
        <p:nvSpPr>
          <p:cNvPr id="9" name="TextBox 8">
            <a:extLst>
              <a:ext uri="{FF2B5EF4-FFF2-40B4-BE49-F238E27FC236}">
                <a16:creationId xmlns:a16="http://schemas.microsoft.com/office/drawing/2014/main" id="{6DB385B3-772C-4377-A43A-0E73F5EB415C}"/>
              </a:ext>
            </a:extLst>
          </p:cNvPr>
          <p:cNvSpPr txBox="1"/>
          <p:nvPr/>
        </p:nvSpPr>
        <p:spPr>
          <a:xfrm>
            <a:off x="207389" y="2815335"/>
            <a:ext cx="3516197" cy="584775"/>
          </a:xfrm>
          <a:prstGeom prst="rect">
            <a:avLst/>
          </a:prstGeom>
          <a:noFill/>
        </p:spPr>
        <p:txBody>
          <a:bodyPr wrap="square" rtlCol="0">
            <a:spAutoFit/>
          </a:bodyPr>
          <a:lstStyle/>
          <a:p>
            <a:r>
              <a:rPr lang="en-US" sz="3200" b="1" dirty="0">
                <a:solidFill>
                  <a:schemeClr val="bg1"/>
                </a:solidFill>
                <a:effectLst>
                  <a:glow rad="228600">
                    <a:schemeClr val="accent1">
                      <a:satMod val="175000"/>
                      <a:alpha val="40000"/>
                    </a:schemeClr>
                  </a:glow>
                  <a:innerShdw blurRad="63500" dist="50800" dir="2700000">
                    <a:prstClr val="black">
                      <a:alpha val="50000"/>
                    </a:prstClr>
                  </a:innerShdw>
                </a:effectLst>
                <a:cs typeface="Segoe UI" panose="020B0502040204020203" pitchFamily="34" charset="0"/>
              </a:rPr>
              <a:t>Luke 7:36-39</a:t>
            </a:r>
            <a:endParaRPr lang="en-US" sz="3200" dirty="0">
              <a:solidFill>
                <a:schemeClr val="bg1"/>
              </a:solidFill>
              <a:effectLst>
                <a:glow rad="228600">
                  <a:schemeClr val="accent1">
                    <a:satMod val="175000"/>
                    <a:alpha val="40000"/>
                  </a:schemeClr>
                </a:glow>
              </a:effectLst>
            </a:endParaRPr>
          </a:p>
        </p:txBody>
      </p:sp>
      <p:sp>
        <p:nvSpPr>
          <p:cNvPr id="10" name="Rectangle: Rounded Corners 9">
            <a:extLst>
              <a:ext uri="{FF2B5EF4-FFF2-40B4-BE49-F238E27FC236}">
                <a16:creationId xmlns:a16="http://schemas.microsoft.com/office/drawing/2014/main" id="{B8567914-76EC-4E2B-A58A-08224117C204}"/>
              </a:ext>
            </a:extLst>
          </p:cNvPr>
          <p:cNvSpPr/>
          <p:nvPr/>
        </p:nvSpPr>
        <p:spPr>
          <a:xfrm>
            <a:off x="431057" y="3769399"/>
            <a:ext cx="3124281" cy="1123712"/>
          </a:xfrm>
          <a:prstGeom prst="roundRect">
            <a:avLst/>
          </a:prstGeom>
          <a:ln>
            <a:solidFill>
              <a:schemeClr val="tx2"/>
            </a:solid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Greek word </a:t>
            </a:r>
            <a:r>
              <a:rPr kumimoji="0" lang="en-US" sz="2000" i="1" u="none" strike="noStrike" kern="1200" cap="none" spc="0" normalizeH="0" baseline="0" noProof="0" dirty="0" err="1">
                <a:ln>
                  <a:noFill/>
                </a:ln>
                <a:solidFill>
                  <a:srgbClr val="000000"/>
                </a:solidFill>
                <a:effectLst/>
                <a:uLnTx/>
                <a:uFillTx/>
                <a:latin typeface="Segoe UI" panose="020B0502040204020203" pitchFamily="34" charset="0"/>
                <a:ea typeface="+mn-ea"/>
                <a:cs typeface="Segoe UI" panose="020B0502040204020203" pitchFamily="34" charset="0"/>
              </a:rPr>
              <a:t>brecho</a:t>
            </a:r>
            <a:r>
              <a:rPr kumimoji="0" lang="en-US" sz="20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 is also used to describe rain showers.</a:t>
            </a:r>
          </a:p>
        </p:txBody>
      </p:sp>
      <p:sp>
        <p:nvSpPr>
          <p:cNvPr id="11" name="Rectangle: Rounded Corners 10">
            <a:extLst>
              <a:ext uri="{FF2B5EF4-FFF2-40B4-BE49-F238E27FC236}">
                <a16:creationId xmlns:a16="http://schemas.microsoft.com/office/drawing/2014/main" id="{8D9E1844-F0A5-4C98-AF21-FED1A991EA70}"/>
              </a:ext>
            </a:extLst>
          </p:cNvPr>
          <p:cNvSpPr/>
          <p:nvPr/>
        </p:nvSpPr>
        <p:spPr>
          <a:xfrm>
            <a:off x="431057" y="5255841"/>
            <a:ext cx="3124281" cy="783193"/>
          </a:xfrm>
          <a:prstGeom prst="roundRect">
            <a:avLst/>
          </a:prstGeom>
          <a:ln>
            <a:solidFill>
              <a:schemeClr val="tx2"/>
            </a:solid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This is more than light whimpering.</a:t>
            </a:r>
          </a:p>
        </p:txBody>
      </p:sp>
    </p:spTree>
    <p:extLst>
      <p:ext uri="{BB962C8B-B14F-4D97-AF65-F5344CB8AC3E}">
        <p14:creationId xmlns:p14="http://schemas.microsoft.com/office/powerpoint/2010/main" val="1266094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theme/theme1.xml><?xml version="1.0" encoding="utf-8"?>
<a:theme xmlns:a="http://schemas.openxmlformats.org/drawingml/2006/main" name="Retrospect">
  <a:themeElements>
    <a:clrScheme name="Custom 1">
      <a:dk1>
        <a:srgbClr val="000000"/>
      </a:dk1>
      <a:lt1>
        <a:srgbClr val="FFFFFF"/>
      </a:lt1>
      <a:dk2>
        <a:srgbClr val="710505"/>
      </a:dk2>
      <a:lt2>
        <a:srgbClr val="F2F2F2"/>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TotalTime>
  <Words>513</Words>
  <Application>Microsoft Office PowerPoint</Application>
  <PresentationFormat>Widescreen</PresentationFormat>
  <Paragraphs>125</Paragraphs>
  <Slides>19</Slides>
  <Notes>16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19</vt:i4>
      </vt:variant>
    </vt:vector>
  </HeadingPairs>
  <TitlesOfParts>
    <vt:vector size="29" baseType="lpstr">
      <vt:lpstr>Arial</vt:lpstr>
      <vt:lpstr>Calibri</vt:lpstr>
      <vt:lpstr>Futura-Bold</vt:lpstr>
      <vt:lpstr>Papyrus</vt:lpstr>
      <vt:lpstr>Segoe UI</vt:lpstr>
      <vt:lpstr>Segoe UI Black</vt:lpstr>
      <vt:lpstr>Segoe UI Semibold</vt:lpstr>
      <vt:lpstr>Verdana</vt:lpstr>
      <vt:lpstr>Wingdings</vt:lpstr>
      <vt:lpstr>Retrospect</vt:lpstr>
      <vt:lpstr>PowerPoint Presentation</vt:lpstr>
      <vt:lpstr>PowerPoint Presentation</vt:lpstr>
      <vt:lpstr>Forgiveness and Love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Jesus Associates  with Sinners</vt:lpstr>
      <vt:lpstr>Deliberate Discipleship </vt:lpstr>
      <vt:lpstr>Sowing &amp; Reaping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 Glover</dc:creator>
  <cp:lastModifiedBy>Eric Glover</cp:lastModifiedBy>
  <cp:revision>1</cp:revision>
  <dcterms:created xsi:type="dcterms:W3CDTF">2019-04-27T14:05:06Z</dcterms:created>
  <dcterms:modified xsi:type="dcterms:W3CDTF">2019-04-27T16:22:52Z</dcterms:modified>
</cp:coreProperties>
</file>